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7"/>
  </p:notesMasterIdLst>
  <p:sldIdLst>
    <p:sldId id="256" r:id="rId2"/>
    <p:sldId id="305" r:id="rId3"/>
    <p:sldId id="315" r:id="rId4"/>
    <p:sldId id="316" r:id="rId5"/>
    <p:sldId id="306" r:id="rId6"/>
    <p:sldId id="312" r:id="rId7"/>
    <p:sldId id="308" r:id="rId8"/>
    <p:sldId id="309" r:id="rId9"/>
    <p:sldId id="258" r:id="rId10"/>
    <p:sldId id="259" r:id="rId11"/>
    <p:sldId id="261" r:id="rId12"/>
    <p:sldId id="263" r:id="rId13"/>
    <p:sldId id="264" r:id="rId14"/>
    <p:sldId id="260" r:id="rId15"/>
    <p:sldId id="262" r:id="rId16"/>
    <p:sldId id="265" r:id="rId17"/>
    <p:sldId id="290" r:id="rId18"/>
    <p:sldId id="289" r:id="rId19"/>
    <p:sldId id="268" r:id="rId20"/>
    <p:sldId id="275" r:id="rId21"/>
    <p:sldId id="269" r:id="rId22"/>
    <p:sldId id="271" r:id="rId23"/>
    <p:sldId id="27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10" r:id="rId33"/>
    <p:sldId id="284" r:id="rId34"/>
    <p:sldId id="285" r:id="rId35"/>
    <p:sldId id="286" r:id="rId36"/>
    <p:sldId id="288" r:id="rId37"/>
    <p:sldId id="274" r:id="rId38"/>
    <p:sldId id="291" r:id="rId39"/>
    <p:sldId id="304" r:id="rId40"/>
    <p:sldId id="300" r:id="rId41"/>
    <p:sldId id="302" r:id="rId42"/>
    <p:sldId id="303" r:id="rId43"/>
    <p:sldId id="294" r:id="rId44"/>
    <p:sldId id="292" r:id="rId45"/>
    <p:sldId id="293" r:id="rId46"/>
    <p:sldId id="295" r:id="rId47"/>
    <p:sldId id="299" r:id="rId48"/>
    <p:sldId id="301" r:id="rId49"/>
    <p:sldId id="319" r:id="rId50"/>
    <p:sldId id="296" r:id="rId51"/>
    <p:sldId id="297" r:id="rId52"/>
    <p:sldId id="317" r:id="rId53"/>
    <p:sldId id="311" r:id="rId54"/>
    <p:sldId id="318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249E3-8933-474B-B5F1-EF6426D5765F}" v="1" dt="2025-02-25T17:11:13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ya Namburu" userId="4dc5a6f2cc524a69" providerId="LiveId" clId="{43AB5A2F-8CD2-4964-AFD3-01D311EDFF02}"/>
    <pc:docChg chg="undo custSel addSld delSld modSld sldOrd modMainMaster">
      <pc:chgData name="Ramya Namburu" userId="4dc5a6f2cc524a69" providerId="LiveId" clId="{43AB5A2F-8CD2-4964-AFD3-01D311EDFF02}" dt="2024-05-10T23:09:44.333" v="8231" actId="47"/>
      <pc:docMkLst>
        <pc:docMk/>
      </pc:docMkLst>
      <pc:sldChg chg="addSp modSp mod modTransition">
        <pc:chgData name="Ramya Namburu" userId="4dc5a6f2cc524a69" providerId="LiveId" clId="{43AB5A2F-8CD2-4964-AFD3-01D311EDFF02}" dt="2024-04-30T06:01:47.164" v="4086" actId="339"/>
        <pc:sldMkLst>
          <pc:docMk/>
          <pc:sldMk cId="1920696536" sldId="256"/>
        </pc:sldMkLst>
      </pc:sldChg>
      <pc:sldChg chg="addSp delSp modSp del mod modTransition">
        <pc:chgData name="Ramya Namburu" userId="4dc5a6f2cc524a69" providerId="LiveId" clId="{43AB5A2F-8CD2-4964-AFD3-01D311EDFF02}" dt="2024-04-30T05:29:30.374" v="3751" actId="47"/>
        <pc:sldMkLst>
          <pc:docMk/>
          <pc:sldMk cId="7085739" sldId="257"/>
        </pc:sldMkLst>
      </pc:sldChg>
      <pc:sldChg chg="addSp modSp mod modTransition">
        <pc:chgData name="Ramya Namburu" userId="4dc5a6f2cc524a69" providerId="LiveId" clId="{43AB5A2F-8CD2-4964-AFD3-01D311EDFF02}" dt="2024-04-30T06:46:23.174" v="4476"/>
        <pc:sldMkLst>
          <pc:docMk/>
          <pc:sldMk cId="3147943480" sldId="258"/>
        </pc:sldMkLst>
      </pc:sldChg>
      <pc:sldChg chg="modSp mod modTransition">
        <pc:chgData name="Ramya Namburu" userId="4dc5a6f2cc524a69" providerId="LiveId" clId="{43AB5A2F-8CD2-4964-AFD3-01D311EDFF02}" dt="2024-04-30T06:46:28.548" v="4477"/>
        <pc:sldMkLst>
          <pc:docMk/>
          <pc:sldMk cId="3187485503" sldId="259"/>
        </pc:sldMkLst>
      </pc:sldChg>
      <pc:sldChg chg="addSp modSp mod modTransition">
        <pc:chgData name="Ramya Namburu" userId="4dc5a6f2cc524a69" providerId="LiveId" clId="{43AB5A2F-8CD2-4964-AFD3-01D311EDFF02}" dt="2024-04-30T06:47:18.395" v="4490"/>
        <pc:sldMkLst>
          <pc:docMk/>
          <pc:sldMk cId="2752682085" sldId="260"/>
        </pc:sldMkLst>
      </pc:sldChg>
      <pc:sldChg chg="modSp mod modTransition">
        <pc:chgData name="Ramya Namburu" userId="4dc5a6f2cc524a69" providerId="LiveId" clId="{43AB5A2F-8CD2-4964-AFD3-01D311EDFF02}" dt="2024-04-30T06:46:32.195" v="4478"/>
        <pc:sldMkLst>
          <pc:docMk/>
          <pc:sldMk cId="396613379" sldId="261"/>
        </pc:sldMkLst>
      </pc:sldChg>
      <pc:sldChg chg="addSp modSp mod modTransition">
        <pc:chgData name="Ramya Namburu" userId="4dc5a6f2cc524a69" providerId="LiveId" clId="{43AB5A2F-8CD2-4964-AFD3-01D311EDFF02}" dt="2024-04-30T06:46:50.356" v="4482"/>
        <pc:sldMkLst>
          <pc:docMk/>
          <pc:sldMk cId="1390083860" sldId="262"/>
        </pc:sldMkLst>
      </pc:sldChg>
      <pc:sldChg chg="modSp mod modTransition">
        <pc:chgData name="Ramya Namburu" userId="4dc5a6f2cc524a69" providerId="LiveId" clId="{43AB5A2F-8CD2-4964-AFD3-01D311EDFF02}" dt="2024-04-30T06:46:37.675" v="4479"/>
        <pc:sldMkLst>
          <pc:docMk/>
          <pc:sldMk cId="2739135588" sldId="263"/>
        </pc:sldMkLst>
      </pc:sldChg>
      <pc:sldChg chg="modSp mod modTransition">
        <pc:chgData name="Ramya Namburu" userId="4dc5a6f2cc524a69" providerId="LiveId" clId="{43AB5A2F-8CD2-4964-AFD3-01D311EDFF02}" dt="2024-04-30T06:46:40.546" v="4480"/>
        <pc:sldMkLst>
          <pc:docMk/>
          <pc:sldMk cId="1276002377" sldId="264"/>
        </pc:sldMkLst>
      </pc:sldChg>
      <pc:sldChg chg="addSp delSp modSp mod modTransition">
        <pc:chgData name="Ramya Namburu" userId="4dc5a6f2cc524a69" providerId="LiveId" clId="{43AB5A2F-8CD2-4964-AFD3-01D311EDFF02}" dt="2024-04-30T06:56:05.961" v="4546" actId="14100"/>
        <pc:sldMkLst>
          <pc:docMk/>
          <pc:sldMk cId="3558127494" sldId="265"/>
        </pc:sldMkLst>
      </pc:sldChg>
      <pc:sldChg chg="delSp modSp del mod">
        <pc:chgData name="Ramya Namburu" userId="4dc5a6f2cc524a69" providerId="LiveId" clId="{43AB5A2F-8CD2-4964-AFD3-01D311EDFF02}" dt="2024-04-29T17:58:26.022" v="122" actId="47"/>
        <pc:sldMkLst>
          <pc:docMk/>
          <pc:sldMk cId="2764953381" sldId="266"/>
        </pc:sldMkLst>
      </pc:sldChg>
      <pc:sldChg chg="addSp delSp modSp del mod">
        <pc:chgData name="Ramya Namburu" userId="4dc5a6f2cc524a69" providerId="LiveId" clId="{43AB5A2F-8CD2-4964-AFD3-01D311EDFF02}" dt="2024-04-29T17:58:26.988" v="123" actId="47"/>
        <pc:sldMkLst>
          <pc:docMk/>
          <pc:sldMk cId="396405606" sldId="267"/>
        </pc:sldMkLst>
      </pc:sldChg>
      <pc:sldChg chg="delSp modSp mod modTransition">
        <pc:chgData name="Ramya Namburu" userId="4dc5a6f2cc524a69" providerId="LiveId" clId="{43AB5A2F-8CD2-4964-AFD3-01D311EDFF02}" dt="2024-04-30T06:56:48.131" v="4552" actId="1036"/>
        <pc:sldMkLst>
          <pc:docMk/>
          <pc:sldMk cId="1588186027" sldId="268"/>
        </pc:sldMkLst>
      </pc:sldChg>
      <pc:sldChg chg="delSp modSp mod modTransition">
        <pc:chgData name="Ramya Namburu" userId="4dc5a6f2cc524a69" providerId="LiveId" clId="{43AB5A2F-8CD2-4964-AFD3-01D311EDFF02}" dt="2024-04-30T06:47:50.224" v="4495"/>
        <pc:sldMkLst>
          <pc:docMk/>
          <pc:sldMk cId="3513174836" sldId="269"/>
        </pc:sldMkLst>
      </pc:sldChg>
      <pc:sldChg chg="delSp modSp mod modTransition">
        <pc:chgData name="Ramya Namburu" userId="4dc5a6f2cc524a69" providerId="LiveId" clId="{43AB5A2F-8CD2-4964-AFD3-01D311EDFF02}" dt="2024-04-30T06:47:56.576" v="4497"/>
        <pc:sldMkLst>
          <pc:docMk/>
          <pc:sldMk cId="1558339172" sldId="270"/>
        </pc:sldMkLst>
      </pc:sldChg>
      <pc:sldChg chg="delSp modSp mod modTransition">
        <pc:chgData name="Ramya Namburu" userId="4dc5a6f2cc524a69" providerId="LiveId" clId="{43AB5A2F-8CD2-4964-AFD3-01D311EDFF02}" dt="2024-04-30T06:47:52.556" v="4496"/>
        <pc:sldMkLst>
          <pc:docMk/>
          <pc:sldMk cId="4137655325" sldId="271"/>
        </pc:sldMkLst>
      </pc:sldChg>
      <pc:sldChg chg="addSp delSp modSp mod modTransition">
        <pc:chgData name="Ramya Namburu" userId="4dc5a6f2cc524a69" providerId="LiveId" clId="{43AB5A2F-8CD2-4964-AFD3-01D311EDFF02}" dt="2024-04-30T08:32:26.651" v="8163"/>
        <pc:sldMkLst>
          <pc:docMk/>
          <pc:sldMk cId="1701258364" sldId="274"/>
        </pc:sldMkLst>
      </pc:sldChg>
      <pc:sldChg chg="delSp modSp mod modTransition">
        <pc:chgData name="Ramya Namburu" userId="4dc5a6f2cc524a69" providerId="LiveId" clId="{43AB5A2F-8CD2-4964-AFD3-01D311EDFF02}" dt="2024-04-30T06:56:57.293" v="4555" actId="1076"/>
        <pc:sldMkLst>
          <pc:docMk/>
          <pc:sldMk cId="2609528197" sldId="275"/>
        </pc:sldMkLst>
      </pc:sldChg>
      <pc:sldChg chg="addSp delSp modSp mod modTransition">
        <pc:chgData name="Ramya Namburu" userId="4dc5a6f2cc524a69" providerId="LiveId" clId="{43AB5A2F-8CD2-4964-AFD3-01D311EDFF02}" dt="2024-04-30T08:33:47.031" v="8172"/>
        <pc:sldMkLst>
          <pc:docMk/>
          <pc:sldMk cId="3671157579" sldId="276"/>
        </pc:sldMkLst>
      </pc:sldChg>
      <pc:sldChg chg="addSp delSp modSp mod modTransition">
        <pc:chgData name="Ramya Namburu" userId="4dc5a6f2cc524a69" providerId="LiveId" clId="{43AB5A2F-8CD2-4964-AFD3-01D311EDFF02}" dt="2024-04-30T07:10:10.496" v="4842"/>
        <pc:sldMkLst>
          <pc:docMk/>
          <pc:sldMk cId="2059191065" sldId="277"/>
        </pc:sldMkLst>
      </pc:sldChg>
      <pc:sldChg chg="addSp modSp mod modTransition">
        <pc:chgData name="Ramya Namburu" userId="4dc5a6f2cc524a69" providerId="LiveId" clId="{43AB5A2F-8CD2-4964-AFD3-01D311EDFF02}" dt="2024-04-30T07:10:12.805" v="4843"/>
        <pc:sldMkLst>
          <pc:docMk/>
          <pc:sldMk cId="1444705119" sldId="278"/>
        </pc:sldMkLst>
      </pc:sldChg>
      <pc:sldChg chg="modTransition">
        <pc:chgData name="Ramya Namburu" userId="4dc5a6f2cc524a69" providerId="LiveId" clId="{43AB5A2F-8CD2-4964-AFD3-01D311EDFF02}" dt="2024-04-30T07:10:31.815" v="4847"/>
        <pc:sldMkLst>
          <pc:docMk/>
          <pc:sldMk cId="2256479720" sldId="279"/>
        </pc:sldMkLst>
      </pc:sldChg>
      <pc:sldChg chg="addSp delSp modSp mod modTransition">
        <pc:chgData name="Ramya Namburu" userId="4dc5a6f2cc524a69" providerId="LiveId" clId="{43AB5A2F-8CD2-4964-AFD3-01D311EDFF02}" dt="2024-04-30T07:10:58.860" v="4848"/>
        <pc:sldMkLst>
          <pc:docMk/>
          <pc:sldMk cId="1929385377" sldId="280"/>
        </pc:sldMkLst>
      </pc:sldChg>
      <pc:sldChg chg="addSp delSp modSp mod modTransition">
        <pc:chgData name="Ramya Namburu" userId="4dc5a6f2cc524a69" providerId="LiveId" clId="{43AB5A2F-8CD2-4964-AFD3-01D311EDFF02}" dt="2024-04-30T07:11:23.255" v="4851"/>
        <pc:sldMkLst>
          <pc:docMk/>
          <pc:sldMk cId="4084352153" sldId="281"/>
        </pc:sldMkLst>
      </pc:sldChg>
      <pc:sldChg chg="addSp delSp modSp mod modTransition">
        <pc:chgData name="Ramya Namburu" userId="4dc5a6f2cc524a69" providerId="LiveId" clId="{43AB5A2F-8CD2-4964-AFD3-01D311EDFF02}" dt="2024-04-30T07:19:05.474" v="4876" actId="1076"/>
        <pc:sldMkLst>
          <pc:docMk/>
          <pc:sldMk cId="2729997530" sldId="282"/>
        </pc:sldMkLst>
      </pc:sldChg>
      <pc:sldChg chg="delSp modSp mod modTransition">
        <pc:chgData name="Ramya Namburu" userId="4dc5a6f2cc524a69" providerId="LiveId" clId="{43AB5A2F-8CD2-4964-AFD3-01D311EDFF02}" dt="2024-04-30T07:46:34.570" v="6007"/>
        <pc:sldMkLst>
          <pc:docMk/>
          <pc:sldMk cId="2168094149" sldId="283"/>
        </pc:sldMkLst>
      </pc:sldChg>
      <pc:sldChg chg="addSp delSp modSp mod modTransition">
        <pc:chgData name="Ramya Namburu" userId="4dc5a6f2cc524a69" providerId="LiveId" clId="{43AB5A2F-8CD2-4964-AFD3-01D311EDFF02}" dt="2024-04-30T07:46:55.745" v="6010"/>
        <pc:sldMkLst>
          <pc:docMk/>
          <pc:sldMk cId="543848381" sldId="284"/>
        </pc:sldMkLst>
      </pc:sldChg>
      <pc:sldChg chg="addSp modSp mod modTransition">
        <pc:chgData name="Ramya Namburu" userId="4dc5a6f2cc524a69" providerId="LiveId" clId="{43AB5A2F-8CD2-4964-AFD3-01D311EDFF02}" dt="2024-04-30T07:53:36.021" v="6348" actId="20577"/>
        <pc:sldMkLst>
          <pc:docMk/>
          <pc:sldMk cId="233725421" sldId="285"/>
        </pc:sldMkLst>
      </pc:sldChg>
      <pc:sldChg chg="addSp delSp modSp mod modTransition">
        <pc:chgData name="Ramya Namburu" userId="4dc5a6f2cc524a69" providerId="LiveId" clId="{43AB5A2F-8CD2-4964-AFD3-01D311EDFF02}" dt="2024-04-30T07:54:12.413" v="6387" actId="20577"/>
        <pc:sldMkLst>
          <pc:docMk/>
          <pc:sldMk cId="1564666813" sldId="286"/>
        </pc:sldMkLst>
      </pc:sldChg>
      <pc:sldChg chg="delSp del mod">
        <pc:chgData name="Ramya Namburu" userId="4dc5a6f2cc524a69" providerId="LiveId" clId="{43AB5A2F-8CD2-4964-AFD3-01D311EDFF02}" dt="2024-04-29T18:09:03.810" v="266" actId="47"/>
        <pc:sldMkLst>
          <pc:docMk/>
          <pc:sldMk cId="783281354" sldId="287"/>
        </pc:sldMkLst>
      </pc:sldChg>
      <pc:sldChg chg="addSp modSp mod modTransition">
        <pc:chgData name="Ramya Namburu" userId="4dc5a6f2cc524a69" providerId="LiveId" clId="{43AB5A2F-8CD2-4964-AFD3-01D311EDFF02}" dt="2024-04-30T08:32:20.606" v="8162"/>
        <pc:sldMkLst>
          <pc:docMk/>
          <pc:sldMk cId="1172771524" sldId="288"/>
        </pc:sldMkLst>
      </pc:sldChg>
      <pc:sldChg chg="addSp modSp new mod modTransition">
        <pc:chgData name="Ramya Namburu" userId="4dc5a6f2cc524a69" providerId="LiveId" clId="{43AB5A2F-8CD2-4964-AFD3-01D311EDFF02}" dt="2024-04-30T06:47:00.576" v="4485"/>
        <pc:sldMkLst>
          <pc:docMk/>
          <pc:sldMk cId="3699658219" sldId="289"/>
        </pc:sldMkLst>
      </pc:sldChg>
      <pc:sldChg chg="addSp modSp new mod modTransition">
        <pc:chgData name="Ramya Namburu" userId="4dc5a6f2cc524a69" providerId="LiveId" clId="{43AB5A2F-8CD2-4964-AFD3-01D311EDFF02}" dt="2024-04-30T06:46:57.148" v="4484"/>
        <pc:sldMkLst>
          <pc:docMk/>
          <pc:sldMk cId="1705750699" sldId="290"/>
        </pc:sldMkLst>
      </pc:sldChg>
      <pc:sldChg chg="addSp delSp modSp new mod modTransition">
        <pc:chgData name="Ramya Namburu" userId="4dc5a6f2cc524a69" providerId="LiveId" clId="{43AB5A2F-8CD2-4964-AFD3-01D311EDFF02}" dt="2024-04-30T08:32:29.377" v="8164"/>
        <pc:sldMkLst>
          <pc:docMk/>
          <pc:sldMk cId="1634741117" sldId="291"/>
        </pc:sldMkLst>
      </pc:sldChg>
      <pc:sldChg chg="addSp delSp modSp new mod modTransition">
        <pc:chgData name="Ramya Namburu" userId="4dc5a6f2cc524a69" providerId="LiveId" clId="{43AB5A2F-8CD2-4964-AFD3-01D311EDFF02}" dt="2024-04-30T08:34:27.907" v="8176"/>
        <pc:sldMkLst>
          <pc:docMk/>
          <pc:sldMk cId="3162203320" sldId="292"/>
        </pc:sldMkLst>
      </pc:sldChg>
      <pc:sldChg chg="addSp delSp modSp new mod modTransition">
        <pc:chgData name="Ramya Namburu" userId="4dc5a6f2cc524a69" providerId="LiveId" clId="{43AB5A2F-8CD2-4964-AFD3-01D311EDFF02}" dt="2024-04-30T08:34:41.489" v="8178"/>
        <pc:sldMkLst>
          <pc:docMk/>
          <pc:sldMk cId="736932497" sldId="293"/>
        </pc:sldMkLst>
      </pc:sldChg>
      <pc:sldChg chg="addSp modSp new mod modTransition">
        <pc:chgData name="Ramya Namburu" userId="4dc5a6f2cc524a69" providerId="LiveId" clId="{43AB5A2F-8CD2-4964-AFD3-01D311EDFF02}" dt="2024-04-30T08:34:17.263" v="8175"/>
        <pc:sldMkLst>
          <pc:docMk/>
          <pc:sldMk cId="1949916396" sldId="294"/>
        </pc:sldMkLst>
      </pc:sldChg>
      <pc:sldChg chg="addSp modSp new mod modTransition">
        <pc:chgData name="Ramya Namburu" userId="4dc5a6f2cc524a69" providerId="LiveId" clId="{43AB5A2F-8CD2-4964-AFD3-01D311EDFF02}" dt="2024-04-30T08:34:51.019" v="8179"/>
        <pc:sldMkLst>
          <pc:docMk/>
          <pc:sldMk cId="365493120" sldId="295"/>
        </pc:sldMkLst>
      </pc:sldChg>
      <pc:sldChg chg="addSp modSp new mod modTransition">
        <pc:chgData name="Ramya Namburu" userId="4dc5a6f2cc524a69" providerId="LiveId" clId="{43AB5A2F-8CD2-4964-AFD3-01D311EDFF02}" dt="2024-04-30T08:35:13.184" v="8183"/>
        <pc:sldMkLst>
          <pc:docMk/>
          <pc:sldMk cId="2849358011" sldId="296"/>
        </pc:sldMkLst>
      </pc:sldChg>
      <pc:sldChg chg="addSp modSp new mod modTransition">
        <pc:chgData name="Ramya Namburu" userId="4dc5a6f2cc524a69" providerId="LiveId" clId="{43AB5A2F-8CD2-4964-AFD3-01D311EDFF02}" dt="2024-04-30T08:35:34.103" v="8186"/>
        <pc:sldMkLst>
          <pc:docMk/>
          <pc:sldMk cId="3860092448" sldId="297"/>
        </pc:sldMkLst>
      </pc:sldChg>
      <pc:sldChg chg="new del">
        <pc:chgData name="Ramya Namburu" userId="4dc5a6f2cc524a69" providerId="LiveId" clId="{43AB5A2F-8CD2-4964-AFD3-01D311EDFF02}" dt="2024-04-30T03:39:49.766" v="2751" actId="47"/>
        <pc:sldMkLst>
          <pc:docMk/>
          <pc:sldMk cId="397823671" sldId="298"/>
        </pc:sldMkLst>
      </pc:sldChg>
      <pc:sldChg chg="addSp modSp new mod modTransition">
        <pc:chgData name="Ramya Namburu" userId="4dc5a6f2cc524a69" providerId="LiveId" clId="{43AB5A2F-8CD2-4964-AFD3-01D311EDFF02}" dt="2024-04-30T08:34:56.789" v="8180"/>
        <pc:sldMkLst>
          <pc:docMk/>
          <pc:sldMk cId="898696650" sldId="299"/>
        </pc:sldMkLst>
      </pc:sldChg>
      <pc:sldChg chg="addSp delSp modSp new mod modTransition">
        <pc:chgData name="Ramya Namburu" userId="4dc5a6f2cc524a69" providerId="LiveId" clId="{43AB5A2F-8CD2-4964-AFD3-01D311EDFF02}" dt="2024-04-30T08:32:58.836" v="8167"/>
        <pc:sldMkLst>
          <pc:docMk/>
          <pc:sldMk cId="1244253060" sldId="300"/>
        </pc:sldMkLst>
      </pc:sldChg>
      <pc:sldChg chg="addSp modSp new mod modTransition">
        <pc:chgData name="Ramya Namburu" userId="4dc5a6f2cc524a69" providerId="LiveId" clId="{43AB5A2F-8CD2-4964-AFD3-01D311EDFF02}" dt="2024-04-30T08:35:02.116" v="8181"/>
        <pc:sldMkLst>
          <pc:docMk/>
          <pc:sldMk cId="2631424531" sldId="301"/>
        </pc:sldMkLst>
      </pc:sldChg>
      <pc:sldChg chg="addSp delSp modSp new mod ord modTransition">
        <pc:chgData name="Ramya Namburu" userId="4dc5a6f2cc524a69" providerId="LiveId" clId="{43AB5A2F-8CD2-4964-AFD3-01D311EDFF02}" dt="2024-04-30T08:33:07.560" v="8168"/>
        <pc:sldMkLst>
          <pc:docMk/>
          <pc:sldMk cId="1394085032" sldId="302"/>
        </pc:sldMkLst>
      </pc:sldChg>
      <pc:sldChg chg="addSp modSp new mod modTransition">
        <pc:chgData name="Ramya Namburu" userId="4dc5a6f2cc524a69" providerId="LiveId" clId="{43AB5A2F-8CD2-4964-AFD3-01D311EDFF02}" dt="2024-04-30T08:33:15.487" v="8169"/>
        <pc:sldMkLst>
          <pc:docMk/>
          <pc:sldMk cId="2780703585" sldId="303"/>
        </pc:sldMkLst>
      </pc:sldChg>
      <pc:sldChg chg="addSp delSp modSp new mod modTransition">
        <pc:chgData name="Ramya Namburu" userId="4dc5a6f2cc524a69" providerId="LiveId" clId="{43AB5A2F-8CD2-4964-AFD3-01D311EDFF02}" dt="2024-04-30T08:32:37.738" v="8165"/>
        <pc:sldMkLst>
          <pc:docMk/>
          <pc:sldMk cId="826758606" sldId="304"/>
        </pc:sldMkLst>
      </pc:sldChg>
      <pc:sldChg chg="addSp delSp modSp new mod modTransition addAnim delAnim modAnim">
        <pc:chgData name="Ramya Namburu" userId="4dc5a6f2cc524a69" providerId="LiveId" clId="{43AB5A2F-8CD2-4964-AFD3-01D311EDFF02}" dt="2024-04-30T04:51:33.424" v="3438" actId="20577"/>
        <pc:sldMkLst>
          <pc:docMk/>
          <pc:sldMk cId="2796271536" sldId="305"/>
        </pc:sldMkLst>
      </pc:sldChg>
      <pc:sldChg chg="new del">
        <pc:chgData name="Ramya Namburu" userId="4dc5a6f2cc524a69" providerId="LiveId" clId="{43AB5A2F-8CD2-4964-AFD3-01D311EDFF02}" dt="2024-04-30T02:53:28.058" v="1244" actId="47"/>
        <pc:sldMkLst>
          <pc:docMk/>
          <pc:sldMk cId="975549707" sldId="306"/>
        </pc:sldMkLst>
      </pc:sldChg>
      <pc:sldChg chg="addSp delSp modSp new mod modTransition">
        <pc:chgData name="Ramya Namburu" userId="4dc5a6f2cc524a69" providerId="LiveId" clId="{43AB5A2F-8CD2-4964-AFD3-01D311EDFF02}" dt="2024-04-30T05:43:58.774" v="3834"/>
        <pc:sldMkLst>
          <pc:docMk/>
          <pc:sldMk cId="1987078290" sldId="306"/>
        </pc:sldMkLst>
      </pc:sldChg>
      <pc:sldChg chg="addSp delSp new del mod">
        <pc:chgData name="Ramya Namburu" userId="4dc5a6f2cc524a69" providerId="LiveId" clId="{43AB5A2F-8CD2-4964-AFD3-01D311EDFF02}" dt="2024-04-30T03:24:19.949" v="2438" actId="47"/>
        <pc:sldMkLst>
          <pc:docMk/>
          <pc:sldMk cId="1419264492" sldId="307"/>
        </pc:sldMkLst>
      </pc:sldChg>
      <pc:sldChg chg="addSp delSp modSp new mod modTransition setBg">
        <pc:chgData name="Ramya Namburu" userId="4dc5a6f2cc524a69" providerId="LiveId" clId="{43AB5A2F-8CD2-4964-AFD3-01D311EDFF02}" dt="2024-04-30T06:01:10.409" v="4085"/>
        <pc:sldMkLst>
          <pc:docMk/>
          <pc:sldMk cId="3239553670" sldId="308"/>
        </pc:sldMkLst>
      </pc:sldChg>
      <pc:sldChg chg="addSp delSp modSp new mod modTransition">
        <pc:chgData name="Ramya Namburu" userId="4dc5a6f2cc524a69" providerId="LiveId" clId="{43AB5A2F-8CD2-4964-AFD3-01D311EDFF02}" dt="2024-04-30T06:13:18.019" v="4234" actId="3062"/>
        <pc:sldMkLst>
          <pc:docMk/>
          <pc:sldMk cId="3667267423" sldId="309"/>
        </pc:sldMkLst>
      </pc:sldChg>
      <pc:sldChg chg="modSp add del mod">
        <pc:chgData name="Ramya Namburu" userId="4dc5a6f2cc524a69" providerId="LiveId" clId="{43AB5A2F-8CD2-4964-AFD3-01D311EDFF02}" dt="2024-04-30T07:25:02.518" v="5124" actId="2696"/>
        <pc:sldMkLst>
          <pc:docMk/>
          <pc:sldMk cId="1655916592" sldId="310"/>
        </pc:sldMkLst>
      </pc:sldChg>
      <pc:sldChg chg="modSp add mod modTransition">
        <pc:chgData name="Ramya Namburu" userId="4dc5a6f2cc524a69" providerId="LiveId" clId="{43AB5A2F-8CD2-4964-AFD3-01D311EDFF02}" dt="2024-04-30T07:46:42.225" v="6008"/>
        <pc:sldMkLst>
          <pc:docMk/>
          <pc:sldMk cId="1814180469" sldId="310"/>
        </pc:sldMkLst>
      </pc:sldChg>
      <pc:sldChg chg="modSp add del mod">
        <pc:chgData name="Ramya Namburu" userId="4dc5a6f2cc524a69" providerId="LiveId" clId="{43AB5A2F-8CD2-4964-AFD3-01D311EDFF02}" dt="2024-04-30T03:32:36.924" v="2496" actId="2696"/>
        <pc:sldMkLst>
          <pc:docMk/>
          <pc:sldMk cId="2786602316" sldId="310"/>
        </pc:sldMkLst>
      </pc:sldChg>
      <pc:sldChg chg="addSp delSp modSp new mod modTransition">
        <pc:chgData name="Ramya Namburu" userId="4dc5a6f2cc524a69" providerId="LiveId" clId="{43AB5A2F-8CD2-4964-AFD3-01D311EDFF02}" dt="2024-04-30T08:35:50.573" v="8188"/>
        <pc:sldMkLst>
          <pc:docMk/>
          <pc:sldMk cId="1055029752" sldId="311"/>
        </pc:sldMkLst>
      </pc:sldChg>
      <pc:sldChg chg="addSp delSp modSp new mod ord modTransition">
        <pc:chgData name="Ramya Namburu" userId="4dc5a6f2cc524a69" providerId="LiveId" clId="{43AB5A2F-8CD2-4964-AFD3-01D311EDFF02}" dt="2024-04-30T06:00:18.615" v="4078"/>
        <pc:sldMkLst>
          <pc:docMk/>
          <pc:sldMk cId="3189497248" sldId="312"/>
        </pc:sldMkLst>
      </pc:sldChg>
      <pc:sldChg chg="addSp delSp modSp new mod modTransition">
        <pc:chgData name="Ramya Namburu" userId="4dc5a6f2cc524a69" providerId="LiveId" clId="{43AB5A2F-8CD2-4964-AFD3-01D311EDFF02}" dt="2024-04-30T12:51:13.289" v="8230"/>
        <pc:sldMkLst>
          <pc:docMk/>
          <pc:sldMk cId="1030208250" sldId="313"/>
        </pc:sldMkLst>
      </pc:sldChg>
      <pc:sldChg chg="addSp modSp new del modTransition">
        <pc:chgData name="Ramya Namburu" userId="4dc5a6f2cc524a69" providerId="LiveId" clId="{43AB5A2F-8CD2-4964-AFD3-01D311EDFF02}" dt="2024-05-10T23:09:44.333" v="8231" actId="47"/>
        <pc:sldMkLst>
          <pc:docMk/>
          <pc:sldMk cId="4063482983" sldId="314"/>
        </pc:sldMkLst>
      </pc:sldChg>
      <pc:sldChg chg="addSp modSp new mod modTransition">
        <pc:chgData name="Ramya Namburu" userId="4dc5a6f2cc524a69" providerId="LiveId" clId="{43AB5A2F-8CD2-4964-AFD3-01D311EDFF02}" dt="2024-04-30T05:19:20.417" v="3741"/>
        <pc:sldMkLst>
          <pc:docMk/>
          <pc:sldMk cId="4291008832" sldId="315"/>
        </pc:sldMkLst>
      </pc:sldChg>
      <pc:sldChg chg="modSp add mod modTransition">
        <pc:chgData name="Ramya Namburu" userId="4dc5a6f2cc524a69" providerId="LiveId" clId="{43AB5A2F-8CD2-4964-AFD3-01D311EDFF02}" dt="2024-04-30T05:38:32.412" v="3804" actId="207"/>
        <pc:sldMkLst>
          <pc:docMk/>
          <pc:sldMk cId="2231970002" sldId="316"/>
        </pc:sldMkLst>
      </pc:sldChg>
      <pc:sldChg chg="add del">
        <pc:chgData name="Ramya Namburu" userId="4dc5a6f2cc524a69" providerId="LiveId" clId="{43AB5A2F-8CD2-4964-AFD3-01D311EDFF02}" dt="2024-04-30T05:16:33.491" v="3712" actId="47"/>
        <pc:sldMkLst>
          <pc:docMk/>
          <pc:sldMk cId="169747027" sldId="317"/>
        </pc:sldMkLst>
      </pc:sldChg>
      <pc:sldChg chg="addSp delSp modSp new mod modTransition">
        <pc:chgData name="Ramya Namburu" userId="4dc5a6f2cc524a69" providerId="LiveId" clId="{43AB5A2F-8CD2-4964-AFD3-01D311EDFF02}" dt="2024-04-30T12:45:35.769" v="8204" actId="1440"/>
        <pc:sldMkLst>
          <pc:docMk/>
          <pc:sldMk cId="2191950914" sldId="317"/>
        </pc:sldMkLst>
      </pc:sldChg>
      <pc:sldChg chg="addSp modSp new modTransition">
        <pc:chgData name="Ramya Namburu" userId="4dc5a6f2cc524a69" providerId="LiveId" clId="{43AB5A2F-8CD2-4964-AFD3-01D311EDFF02}" dt="2024-04-30T08:35:59.762" v="8189"/>
        <pc:sldMkLst>
          <pc:docMk/>
          <pc:sldMk cId="870414623" sldId="318"/>
        </pc:sldMkLst>
      </pc:sldChg>
      <pc:sldChg chg="modSp add del mod modTransition">
        <pc:chgData name="Ramya Namburu" userId="4dc5a6f2cc524a69" providerId="LiveId" clId="{43AB5A2F-8CD2-4964-AFD3-01D311EDFF02}" dt="2024-04-30T05:29:31.805" v="3752" actId="47"/>
        <pc:sldMkLst>
          <pc:docMk/>
          <pc:sldMk cId="3985472940" sldId="318"/>
        </pc:sldMkLst>
      </pc:sldChg>
      <pc:sldChg chg="addSp modSp new del mod">
        <pc:chgData name="Ramya Namburu" userId="4dc5a6f2cc524a69" providerId="LiveId" clId="{43AB5A2F-8CD2-4964-AFD3-01D311EDFF02}" dt="2024-04-30T12:44:52.229" v="8197" actId="47"/>
        <pc:sldMkLst>
          <pc:docMk/>
          <pc:sldMk cId="2583478488" sldId="319"/>
        </pc:sldMkLst>
      </pc:sldChg>
      <pc:sldChg chg="addSp delSp modSp add del mod ord modTransition">
        <pc:chgData name="Ramya Namburu" userId="4dc5a6f2cc524a69" providerId="LiveId" clId="{43AB5A2F-8CD2-4964-AFD3-01D311EDFF02}" dt="2024-04-30T05:29:32.859" v="3753" actId="47"/>
        <pc:sldMkLst>
          <pc:docMk/>
          <pc:sldMk cId="3383204706" sldId="319"/>
        </pc:sldMkLst>
      </pc:sldChg>
      <pc:sldChg chg="modSp add del mod ord modTransition">
        <pc:chgData name="Ramya Namburu" userId="4dc5a6f2cc524a69" providerId="LiveId" clId="{43AB5A2F-8CD2-4964-AFD3-01D311EDFF02}" dt="2024-04-30T05:29:34.289" v="3754" actId="47"/>
        <pc:sldMkLst>
          <pc:docMk/>
          <pc:sldMk cId="3524837361" sldId="320"/>
        </pc:sldMkLst>
      </pc:sldChg>
      <pc:sldMasterChg chg="modSldLayout">
        <pc:chgData name="Ramya Namburu" userId="4dc5a6f2cc524a69" providerId="LiveId" clId="{43AB5A2F-8CD2-4964-AFD3-01D311EDFF02}" dt="2024-04-30T02:15:59.220" v="787"/>
        <pc:sldMasterMkLst>
          <pc:docMk/>
          <pc:sldMasterMk cId="3218994354" sldId="2147483744"/>
        </pc:sldMasterMkLst>
        <pc:sldLayoutChg chg="delSp">
          <pc:chgData name="Ramya Namburu" userId="4dc5a6f2cc524a69" providerId="LiveId" clId="{43AB5A2F-8CD2-4964-AFD3-01D311EDFF02}" dt="2024-04-30T02:15:59.220" v="787"/>
          <pc:sldLayoutMkLst>
            <pc:docMk/>
            <pc:sldMasterMk cId="3218994354" sldId="2147483744"/>
            <pc:sldLayoutMk cId="3356459952" sldId="2147483756"/>
          </pc:sldLayoutMkLst>
        </pc:sldLayoutChg>
      </pc:sldMasterChg>
      <pc:sldMasterChg chg="modTransition">
        <pc:chgData name="Ramya Namburu" userId="4dc5a6f2cc524a69" providerId="LiveId" clId="{43AB5A2F-8CD2-4964-AFD3-01D311EDFF02}" dt="2024-04-30T02:16:22.513" v="790"/>
        <pc:sldMasterMkLst>
          <pc:docMk/>
          <pc:sldMasterMk cId="2923646277" sldId="2147483773"/>
        </pc:sldMasterMkLst>
      </pc:sldMasterChg>
      <pc:sldMasterChg chg="modTransition">
        <pc:chgData name="Ramya Namburu" userId="4dc5a6f2cc524a69" providerId="LiveId" clId="{43AB5A2F-8CD2-4964-AFD3-01D311EDFF02}" dt="2024-04-30T02:16:31.129" v="791"/>
        <pc:sldMasterMkLst>
          <pc:docMk/>
          <pc:sldMasterMk cId="1027522094" sldId="2147483785"/>
        </pc:sldMasterMkLst>
      </pc:sldMasterChg>
      <pc:sldMasterChg chg="modTransition">
        <pc:chgData name="Ramya Namburu" userId="4dc5a6f2cc524a69" providerId="LiveId" clId="{43AB5A2F-8CD2-4964-AFD3-01D311EDFF02}" dt="2024-04-30T02:16:43.664" v="793"/>
        <pc:sldMasterMkLst>
          <pc:docMk/>
          <pc:sldMasterMk cId="1189620302" sldId="2147483795"/>
        </pc:sldMasterMkLst>
      </pc:sldMasterChg>
      <pc:sldMasterChg chg="modTransition">
        <pc:chgData name="Ramya Namburu" userId="4dc5a6f2cc524a69" providerId="LiveId" clId="{43AB5A2F-8CD2-4964-AFD3-01D311EDFF02}" dt="2024-04-30T02:16:52.377" v="794"/>
        <pc:sldMasterMkLst>
          <pc:docMk/>
          <pc:sldMasterMk cId="1877516672" sldId="2147483808"/>
        </pc:sldMasterMkLst>
      </pc:sldMasterChg>
      <pc:sldMasterChg chg="modTransition">
        <pc:chgData name="Ramya Namburu" userId="4dc5a6f2cc524a69" providerId="LiveId" clId="{43AB5A2F-8CD2-4964-AFD3-01D311EDFF02}" dt="2024-04-30T02:17:02.172" v="795"/>
        <pc:sldMasterMkLst>
          <pc:docMk/>
          <pc:sldMasterMk cId="3803245191" sldId="2147483820"/>
        </pc:sldMasterMkLst>
      </pc:sldMasterChg>
      <pc:sldMasterChg chg="modTransition">
        <pc:chgData name="Ramya Namburu" userId="4dc5a6f2cc524a69" providerId="LiveId" clId="{43AB5A2F-8CD2-4964-AFD3-01D311EDFF02}" dt="2024-04-30T02:17:18.598" v="796"/>
        <pc:sldMasterMkLst>
          <pc:docMk/>
          <pc:sldMasterMk cId="1549181347" sldId="2147483833"/>
        </pc:sldMasterMkLst>
      </pc:sldMasterChg>
      <pc:sldMasterChg chg="modTransition">
        <pc:chgData name="Ramya Namburu" userId="4dc5a6f2cc524a69" providerId="LiveId" clId="{43AB5A2F-8CD2-4964-AFD3-01D311EDFF02}" dt="2024-04-30T02:17:26.844" v="797"/>
        <pc:sldMasterMkLst>
          <pc:docMk/>
          <pc:sldMasterMk cId="2508220333" sldId="2147483845"/>
        </pc:sldMasterMkLst>
      </pc:sldMasterChg>
      <pc:sldMasterChg chg="modTransition">
        <pc:chgData name="Ramya Namburu" userId="4dc5a6f2cc524a69" providerId="LiveId" clId="{43AB5A2F-8CD2-4964-AFD3-01D311EDFF02}" dt="2024-04-30T02:17:34.124" v="799"/>
        <pc:sldMasterMkLst>
          <pc:docMk/>
          <pc:sldMasterMk cId="700204162" sldId="2147483858"/>
        </pc:sldMasterMkLst>
      </pc:sldMasterChg>
      <pc:sldMasterChg chg="modTransition">
        <pc:chgData name="Ramya Namburu" userId="4dc5a6f2cc524a69" providerId="LiveId" clId="{43AB5A2F-8CD2-4964-AFD3-01D311EDFF02}" dt="2024-04-30T02:17:39.109" v="801"/>
        <pc:sldMasterMkLst>
          <pc:docMk/>
          <pc:sldMasterMk cId="3236948837" sldId="2147483871"/>
        </pc:sldMasterMkLst>
      </pc:sldMasterChg>
      <pc:sldMasterChg chg="modTransition">
        <pc:chgData name="Ramya Namburu" userId="4dc5a6f2cc524a69" providerId="LiveId" clId="{43AB5A2F-8CD2-4964-AFD3-01D311EDFF02}" dt="2024-04-30T02:17:48.828" v="802"/>
        <pc:sldMasterMkLst>
          <pc:docMk/>
          <pc:sldMasterMk cId="1572645101" sldId="2147483888"/>
        </pc:sldMasterMkLst>
      </pc:sldMasterChg>
      <pc:sldMasterChg chg="modTransition">
        <pc:chgData name="Ramya Namburu" userId="4dc5a6f2cc524a69" providerId="LiveId" clId="{43AB5A2F-8CD2-4964-AFD3-01D311EDFF02}" dt="2024-04-30T02:19:11.399" v="803"/>
        <pc:sldMasterMkLst>
          <pc:docMk/>
          <pc:sldMasterMk cId="2324418927" sldId="2147483905"/>
        </pc:sldMasterMkLst>
      </pc:sldMasterChg>
      <pc:sldMasterChg chg="modTransition">
        <pc:chgData name="Ramya Namburu" userId="4dc5a6f2cc524a69" providerId="LiveId" clId="{43AB5A2F-8CD2-4964-AFD3-01D311EDFF02}" dt="2024-04-30T02:21:13.468" v="804"/>
        <pc:sldMasterMkLst>
          <pc:docMk/>
          <pc:sldMasterMk cId="2437022597" sldId="2147483917"/>
        </pc:sldMasterMkLst>
      </pc:sldMasterChg>
      <pc:sldMasterChg chg="modTransition modSldLayout">
        <pc:chgData name="Ramya Namburu" userId="4dc5a6f2cc524a69" providerId="LiveId" clId="{43AB5A2F-8CD2-4964-AFD3-01D311EDFF02}" dt="2024-04-30T02:22:15.141" v="806"/>
        <pc:sldMasterMkLst>
          <pc:docMk/>
          <pc:sldMasterMk cId="1470672815" sldId="2147483929"/>
        </pc:sldMasterMkLst>
        <pc:sldLayoutChg chg="delSp">
          <pc:chgData name="Ramya Namburu" userId="4dc5a6f2cc524a69" providerId="LiveId" clId="{43AB5A2F-8CD2-4964-AFD3-01D311EDFF02}" dt="2024-04-30T02:22:15.141" v="806"/>
          <pc:sldLayoutMkLst>
            <pc:docMk/>
            <pc:sldMasterMk cId="1470672815" sldId="2147483929"/>
            <pc:sldLayoutMk cId="1235733873" sldId="2147483947"/>
          </pc:sldLayoutMkLst>
        </pc:sldLayoutChg>
      </pc:sldMasterChg>
      <pc:sldMasterChg chg="modTransition">
        <pc:chgData name="Ramya Namburu" userId="4dc5a6f2cc524a69" providerId="LiveId" clId="{43AB5A2F-8CD2-4964-AFD3-01D311EDFF02}" dt="2024-04-30T02:22:17.935" v="807"/>
        <pc:sldMasterMkLst>
          <pc:docMk/>
          <pc:sldMasterMk cId="4116909352" sldId="2147483948"/>
        </pc:sldMasterMkLst>
      </pc:sldMasterChg>
      <pc:sldMasterChg chg="modTransition">
        <pc:chgData name="Ramya Namburu" userId="4dc5a6f2cc524a69" providerId="LiveId" clId="{43AB5A2F-8CD2-4964-AFD3-01D311EDFF02}" dt="2024-04-30T02:22:24.426" v="808"/>
        <pc:sldMasterMkLst>
          <pc:docMk/>
          <pc:sldMasterMk cId="1484020538" sldId="2147483967"/>
        </pc:sldMasterMkLst>
      </pc:sldMasterChg>
      <pc:sldMasterChg chg="modTransition">
        <pc:chgData name="Ramya Namburu" userId="4dc5a6f2cc524a69" providerId="LiveId" clId="{43AB5A2F-8CD2-4964-AFD3-01D311EDFF02}" dt="2024-04-30T02:23:03.107" v="809"/>
        <pc:sldMasterMkLst>
          <pc:docMk/>
          <pc:sldMasterMk cId="1266250905" sldId="2147483986"/>
        </pc:sldMasterMkLst>
      </pc:sldMasterChg>
      <pc:sldMasterChg chg="modTransition">
        <pc:chgData name="Ramya Namburu" userId="4dc5a6f2cc524a69" providerId="LiveId" clId="{43AB5A2F-8CD2-4964-AFD3-01D311EDFF02}" dt="2024-04-30T02:23:19.587" v="811"/>
        <pc:sldMasterMkLst>
          <pc:docMk/>
          <pc:sldMasterMk cId="3730222650" sldId="2147484005"/>
        </pc:sldMasterMkLst>
      </pc:sldMasterChg>
    </pc:docChg>
  </pc:docChgLst>
  <pc:docChgLst>
    <pc:chgData name="Janaki Ramya Namburu" userId="37482d0c-5fdd-40b9-9fa1-c79d48a3574d" providerId="ADAL" clId="{01D249E3-8933-474B-B5F1-EF6426D5765F}"/>
    <pc:docChg chg="modSld">
      <pc:chgData name="Janaki Ramya Namburu" userId="37482d0c-5fdd-40b9-9fa1-c79d48a3574d" providerId="ADAL" clId="{01D249E3-8933-474B-B5F1-EF6426D5765F}" dt="2025-02-25T17:11:18.502" v="5" actId="20577"/>
      <pc:docMkLst>
        <pc:docMk/>
      </pc:docMkLst>
      <pc:sldChg chg="modSp mod">
        <pc:chgData name="Janaki Ramya Namburu" userId="37482d0c-5fdd-40b9-9fa1-c79d48a3574d" providerId="ADAL" clId="{01D249E3-8933-474B-B5F1-EF6426D5765F}" dt="2025-02-25T17:11:18.502" v="5" actId="20577"/>
        <pc:sldMkLst>
          <pc:docMk/>
          <pc:sldMk cId="1055029752" sldId="311"/>
        </pc:sldMkLst>
        <pc:spChg chg="mod">
          <ac:chgData name="Janaki Ramya Namburu" userId="37482d0c-5fdd-40b9-9fa1-c79d48a3574d" providerId="ADAL" clId="{01D249E3-8933-474B-B5F1-EF6426D5765F}" dt="2025-02-25T17:11:18.502" v="5" actId="20577"/>
          <ac:spMkLst>
            <pc:docMk/>
            <pc:sldMk cId="1055029752" sldId="311"/>
            <ac:spMk id="3" creationId="{B5684470-0225-1F12-5804-6021F2CF52F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F74DED-BB45-4E30-BC61-53188C93B77B}" type="doc">
      <dgm:prSet loTypeId="urn:diagrams.loki3.com/Bracket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C7A5A2E-5985-4061-95C8-F1A56A0694D0}">
      <dgm:prSet phldrT="[Text]"/>
      <dgm:spPr/>
      <dgm:t>
        <a:bodyPr/>
        <a:lstStyle/>
        <a:p>
          <a:pPr algn="l"/>
          <a:r>
            <a:rPr lang="en-IN" b="1" dirty="0">
              <a:latin typeface="Georgia" panose="02040502050405020303" pitchFamily="18" charset="0"/>
            </a:rPr>
            <a:t>Master Tables:</a:t>
          </a:r>
        </a:p>
      </dgm:t>
    </dgm:pt>
    <dgm:pt modelId="{0DEDEB9C-7CF5-4CAC-87BC-568681C0D55B}" type="parTrans" cxnId="{1719D3C6-C413-4618-910D-0BF60896FAE8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18C0EF80-F52A-4BE5-BDD2-F4F97DDFC51B}" type="sibTrans" cxnId="{1719D3C6-C413-4618-910D-0BF60896FAE8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21F1B07E-8C07-4637-B54D-3DA85A78D36B}">
      <dgm:prSet phldrT="[Text]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dirty="0">
              <a:latin typeface="Georgia" panose="02040502050405020303" pitchFamily="18" charset="0"/>
            </a:rPr>
            <a:t>Patient info</a:t>
          </a:r>
        </a:p>
      </dgm:t>
    </dgm:pt>
    <dgm:pt modelId="{CE570619-1117-4328-A1FE-6F1EA56CE9D4}" type="parTrans" cxnId="{CC4550A6-73C6-49B8-8653-A1C1B39524C6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58FB297C-DE56-4CF8-B4B0-1963AF9D5F4B}" type="sibTrans" cxnId="{CC4550A6-73C6-49B8-8653-A1C1B39524C6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5836398C-A075-46FF-BE5D-D273F66AEBE8}">
      <dgm:prSet phldrT="[Text]"/>
      <dgm:spPr>
        <a:solidFill>
          <a:srgbClr val="002060"/>
        </a:solidFill>
      </dgm:spPr>
      <dgm:t>
        <a:bodyPr/>
        <a:lstStyle/>
        <a:p>
          <a:r>
            <a:rPr lang="en-IN" b="0" dirty="0">
              <a:latin typeface="Georgia" panose="02040502050405020303" pitchFamily="18" charset="0"/>
            </a:rPr>
            <a:t>Department info</a:t>
          </a:r>
        </a:p>
      </dgm:t>
    </dgm:pt>
    <dgm:pt modelId="{C30E5E5B-16A2-40D9-B4D3-B12E9D6837AA}" type="parTrans" cxnId="{D30EABA5-94EE-4555-A9DD-2954EB28B9AC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85BECB39-60A3-4CB0-A8B5-EF273B6C0488}" type="sibTrans" cxnId="{D30EABA5-94EE-4555-A9DD-2954EB28B9AC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8535D3B4-4707-441A-AB9B-307A0DCC0878}">
      <dgm:prSet phldrT="[Text]"/>
      <dgm:spPr/>
      <dgm:t>
        <a:bodyPr/>
        <a:lstStyle/>
        <a:p>
          <a:pPr algn="ctr"/>
          <a:r>
            <a:rPr lang="en-IN" b="1" dirty="0">
              <a:latin typeface="Georgia" panose="02040502050405020303" pitchFamily="18" charset="0"/>
            </a:rPr>
            <a:t>Child Tables:</a:t>
          </a:r>
        </a:p>
      </dgm:t>
    </dgm:pt>
    <dgm:pt modelId="{21205681-05E7-460C-894F-698B50667933}" type="parTrans" cxnId="{A9F6CC67-D7D2-4097-A85F-67CBDB3CC9D7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71A06171-E920-4E51-8509-F3F820CBD83F}" type="sibTrans" cxnId="{A9F6CC67-D7D2-4097-A85F-67CBDB3CC9D7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931466E3-A161-4EA2-A15B-1D6965C7AB0A}">
      <dgm:prSet phldrT="[Text]"/>
      <dgm:spPr/>
      <dgm:t>
        <a:bodyPr/>
        <a:lstStyle/>
        <a:p>
          <a:r>
            <a:rPr lang="en-IN" b="0" dirty="0">
              <a:latin typeface="Georgia" panose="02040502050405020303" pitchFamily="18" charset="0"/>
            </a:rPr>
            <a:t>Insurance info</a:t>
          </a:r>
        </a:p>
      </dgm:t>
    </dgm:pt>
    <dgm:pt modelId="{EB680136-79D3-45D5-9A09-C6DEFCEB524A}" type="parTrans" cxnId="{33486F61-9E8F-421F-8530-1D500D0391C5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0C051366-62A9-4512-BD95-7FD4832F3B68}" type="sibTrans" cxnId="{33486F61-9E8F-421F-8530-1D500D0391C5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69F38712-D2B2-4026-9560-6382657F0587}">
      <dgm:prSet phldrT="[Text]"/>
      <dgm:spPr/>
      <dgm:t>
        <a:bodyPr/>
        <a:lstStyle/>
        <a:p>
          <a:r>
            <a:rPr lang="en-IN" b="0" dirty="0">
              <a:latin typeface="Georgia" panose="02040502050405020303" pitchFamily="18" charset="0"/>
            </a:rPr>
            <a:t>Consultation info</a:t>
          </a:r>
        </a:p>
      </dgm:t>
    </dgm:pt>
    <dgm:pt modelId="{A477BD27-3D63-4BAA-A659-88D30454BA04}" type="parTrans" cxnId="{36E6B742-62F9-47C6-A774-DF71F190EE84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93F5D9C8-DD83-415A-B75B-03946A8F844F}" type="sibTrans" cxnId="{36E6B742-62F9-47C6-A774-DF71F190EE84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B5554D3E-6832-4157-B2B1-32E0407A9EA7}">
      <dgm:prSet phldrT="[Text]"/>
      <dgm:spPr>
        <a:solidFill>
          <a:srgbClr val="002060"/>
        </a:solidFill>
      </dgm:spPr>
      <dgm:t>
        <a:bodyPr/>
        <a:lstStyle/>
        <a:p>
          <a:r>
            <a:rPr lang="en-IN" b="0" dirty="0">
              <a:latin typeface="Georgia" panose="02040502050405020303" pitchFamily="18" charset="0"/>
            </a:rPr>
            <a:t>Treatment Costs</a:t>
          </a:r>
        </a:p>
      </dgm:t>
    </dgm:pt>
    <dgm:pt modelId="{947331C8-72A6-4D75-832E-3AA3C687FD9E}" type="parTrans" cxnId="{E14B3D65-E9BC-4A91-828C-303C9FB14057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2A764B0F-96CB-4620-8EAB-457871B359CA}" type="sibTrans" cxnId="{E14B3D65-E9BC-4A91-828C-303C9FB14057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A46F3FA0-F7A2-4D20-8B8A-A559C1BAEBDF}">
      <dgm:prSet phldrT="[Text]"/>
      <dgm:spPr/>
      <dgm:t>
        <a:bodyPr/>
        <a:lstStyle/>
        <a:p>
          <a:r>
            <a:rPr lang="en-IN" b="0" dirty="0">
              <a:latin typeface="Georgia" panose="02040502050405020303" pitchFamily="18" charset="0"/>
            </a:rPr>
            <a:t>Diagnosis info</a:t>
          </a:r>
        </a:p>
      </dgm:t>
    </dgm:pt>
    <dgm:pt modelId="{BB37D970-A57D-4BD2-8A7A-32EC8461F1E3}" type="parTrans" cxnId="{C8BB58D6-A491-4C71-82AC-887FC374CF8F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A0C428A4-DAFF-4315-A52E-1719194D597A}" type="sibTrans" cxnId="{C8BB58D6-A491-4C71-82AC-887FC374CF8F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B0F5F6BD-AE1C-4987-913A-71130645CDB9}">
      <dgm:prSet phldrT="[Text]"/>
      <dgm:spPr/>
      <dgm:t>
        <a:bodyPr/>
        <a:lstStyle/>
        <a:p>
          <a:r>
            <a:rPr lang="en-IN" b="0" dirty="0">
              <a:latin typeface="Georgia" panose="02040502050405020303" pitchFamily="18" charset="0"/>
            </a:rPr>
            <a:t>Treatment info</a:t>
          </a:r>
        </a:p>
      </dgm:t>
    </dgm:pt>
    <dgm:pt modelId="{EC986A14-6F21-4578-B657-94FAF697ABFB}" type="parTrans" cxnId="{4E803810-D027-4190-9E48-795C49AE7BB9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C0B6147B-2452-419B-880C-3BD519F5A060}" type="sibTrans" cxnId="{4E803810-D027-4190-9E48-795C49AE7BB9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1E5C11B7-AF3C-4DCD-9CE8-19B76DB5ED6F}">
      <dgm:prSet phldrT="[Text]"/>
      <dgm:spPr/>
      <dgm:t>
        <a:bodyPr/>
        <a:lstStyle/>
        <a:p>
          <a:r>
            <a:rPr lang="en-IN" b="0" dirty="0">
              <a:latin typeface="Georgia" panose="02040502050405020303" pitchFamily="18" charset="0"/>
            </a:rPr>
            <a:t>Doctor info</a:t>
          </a:r>
        </a:p>
      </dgm:t>
    </dgm:pt>
    <dgm:pt modelId="{B3D9E869-4268-4121-A313-28755F12A016}" type="parTrans" cxnId="{F1DA877E-EA5F-425A-A27F-1A0DB2476920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84755D60-4717-4375-9417-6645FB3E38C1}" type="sibTrans" cxnId="{F1DA877E-EA5F-425A-A27F-1A0DB2476920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619DF931-2722-4EE7-A45E-184A1C7ED44B}">
      <dgm:prSet phldrT="[Text]"/>
      <dgm:spPr/>
      <dgm:t>
        <a:bodyPr/>
        <a:lstStyle/>
        <a:p>
          <a:r>
            <a:rPr lang="en-IN" b="0" dirty="0">
              <a:latin typeface="Georgia" panose="02040502050405020303" pitchFamily="18" charset="0"/>
            </a:rPr>
            <a:t>Billing info</a:t>
          </a:r>
        </a:p>
      </dgm:t>
    </dgm:pt>
    <dgm:pt modelId="{C51A0D6F-BFF6-4D56-A4F0-1094C3D13035}" type="parTrans" cxnId="{725FE274-F034-4A6C-8680-6629EA5DF16A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6796EC58-8AD2-4C85-AFDC-697907580F82}" type="sibTrans" cxnId="{725FE274-F034-4A6C-8680-6629EA5DF16A}">
      <dgm:prSet/>
      <dgm:spPr/>
      <dgm:t>
        <a:bodyPr/>
        <a:lstStyle/>
        <a:p>
          <a:endParaRPr lang="en-IN" b="0">
            <a:latin typeface="Georgia" panose="02040502050405020303" pitchFamily="18" charset="0"/>
          </a:endParaRPr>
        </a:p>
      </dgm:t>
    </dgm:pt>
    <dgm:pt modelId="{26B7F839-F804-4294-94B5-439380650DBE}" type="pres">
      <dgm:prSet presAssocID="{0CF74DED-BB45-4E30-BC61-53188C93B77B}" presName="Name0" presStyleCnt="0">
        <dgm:presLayoutVars>
          <dgm:dir/>
          <dgm:animLvl val="lvl"/>
          <dgm:resizeHandles val="exact"/>
        </dgm:presLayoutVars>
      </dgm:prSet>
      <dgm:spPr/>
    </dgm:pt>
    <dgm:pt modelId="{340ACD40-8EF5-4AEA-842E-9C018B709A3B}" type="pres">
      <dgm:prSet presAssocID="{5C7A5A2E-5985-4061-95C8-F1A56A0694D0}" presName="linNode" presStyleCnt="0"/>
      <dgm:spPr/>
    </dgm:pt>
    <dgm:pt modelId="{1E9F9DDD-893A-41AF-9E72-72E83855C77E}" type="pres">
      <dgm:prSet presAssocID="{5C7A5A2E-5985-4061-95C8-F1A56A0694D0}" presName="parTx" presStyleLbl="revTx" presStyleIdx="0" presStyleCnt="2">
        <dgm:presLayoutVars>
          <dgm:chMax val="1"/>
          <dgm:bulletEnabled val="1"/>
        </dgm:presLayoutVars>
      </dgm:prSet>
      <dgm:spPr/>
    </dgm:pt>
    <dgm:pt modelId="{7D9DE06E-194A-4872-9718-6F74A0B7EFE3}" type="pres">
      <dgm:prSet presAssocID="{5C7A5A2E-5985-4061-95C8-F1A56A0694D0}" presName="bracket" presStyleLbl="parChTrans1D1" presStyleIdx="0" presStyleCnt="2"/>
      <dgm:spPr/>
    </dgm:pt>
    <dgm:pt modelId="{2356B76F-4197-474D-9EE8-421FFED71167}" type="pres">
      <dgm:prSet presAssocID="{5C7A5A2E-5985-4061-95C8-F1A56A0694D0}" presName="spH" presStyleCnt="0"/>
      <dgm:spPr/>
    </dgm:pt>
    <dgm:pt modelId="{070E6B85-B0C0-4B19-900B-31531E376F8A}" type="pres">
      <dgm:prSet presAssocID="{5C7A5A2E-5985-4061-95C8-F1A56A0694D0}" presName="desTx" presStyleLbl="node1" presStyleIdx="0" presStyleCnt="2">
        <dgm:presLayoutVars>
          <dgm:bulletEnabled val="1"/>
        </dgm:presLayoutVars>
      </dgm:prSet>
      <dgm:spPr/>
    </dgm:pt>
    <dgm:pt modelId="{89E24AC1-44C0-4E4B-995D-D83A7FD9AB54}" type="pres">
      <dgm:prSet presAssocID="{18C0EF80-F52A-4BE5-BDD2-F4F97DDFC51B}" presName="spV" presStyleCnt="0"/>
      <dgm:spPr/>
    </dgm:pt>
    <dgm:pt modelId="{8668FD6E-60BF-4227-8935-6737794DC0BB}" type="pres">
      <dgm:prSet presAssocID="{8535D3B4-4707-441A-AB9B-307A0DCC0878}" presName="linNode" presStyleCnt="0"/>
      <dgm:spPr/>
    </dgm:pt>
    <dgm:pt modelId="{963432F8-8B30-4423-AFA1-D16D6DEA4D10}" type="pres">
      <dgm:prSet presAssocID="{8535D3B4-4707-441A-AB9B-307A0DCC0878}" presName="parTx" presStyleLbl="revTx" presStyleIdx="1" presStyleCnt="2">
        <dgm:presLayoutVars>
          <dgm:chMax val="1"/>
          <dgm:bulletEnabled val="1"/>
        </dgm:presLayoutVars>
      </dgm:prSet>
      <dgm:spPr/>
    </dgm:pt>
    <dgm:pt modelId="{CF7F7175-0F6E-40F0-BB95-6A00008FE7D3}" type="pres">
      <dgm:prSet presAssocID="{8535D3B4-4707-441A-AB9B-307A0DCC0878}" presName="bracket" presStyleLbl="parChTrans1D1" presStyleIdx="1" presStyleCnt="2"/>
      <dgm:spPr/>
    </dgm:pt>
    <dgm:pt modelId="{11D67C24-3F28-4A1B-87BC-667B07126752}" type="pres">
      <dgm:prSet presAssocID="{8535D3B4-4707-441A-AB9B-307A0DCC0878}" presName="spH" presStyleCnt="0"/>
      <dgm:spPr/>
    </dgm:pt>
    <dgm:pt modelId="{E8BBDE82-E824-47C1-BEF9-53D22DFC0394}" type="pres">
      <dgm:prSet presAssocID="{8535D3B4-4707-441A-AB9B-307A0DCC0878}" presName="desTx" presStyleLbl="node1" presStyleIdx="1" presStyleCnt="2">
        <dgm:presLayoutVars>
          <dgm:bulletEnabled val="1"/>
        </dgm:presLayoutVars>
      </dgm:prSet>
      <dgm:spPr/>
    </dgm:pt>
  </dgm:ptLst>
  <dgm:cxnLst>
    <dgm:cxn modelId="{4E803810-D027-4190-9E48-795C49AE7BB9}" srcId="{8535D3B4-4707-441A-AB9B-307A0DCC0878}" destId="{B0F5F6BD-AE1C-4987-913A-71130645CDB9}" srcOrd="4" destOrd="0" parTransId="{EC986A14-6F21-4578-B657-94FAF697ABFB}" sibTransId="{C0B6147B-2452-419B-880C-3BD519F5A060}"/>
    <dgm:cxn modelId="{C7841519-F960-413A-83B5-25323BC1EAC2}" type="presOf" srcId="{B0F5F6BD-AE1C-4987-913A-71130645CDB9}" destId="{E8BBDE82-E824-47C1-BEF9-53D22DFC0394}" srcOrd="0" destOrd="4" presId="urn:diagrams.loki3.com/BracketList"/>
    <dgm:cxn modelId="{A044333D-9580-4D3B-AA2A-3EF8DA5A8290}" type="presOf" srcId="{8535D3B4-4707-441A-AB9B-307A0DCC0878}" destId="{963432F8-8B30-4423-AFA1-D16D6DEA4D10}" srcOrd="0" destOrd="0" presId="urn:diagrams.loki3.com/BracketList"/>
    <dgm:cxn modelId="{33486F61-9E8F-421F-8530-1D500D0391C5}" srcId="{8535D3B4-4707-441A-AB9B-307A0DCC0878}" destId="{931466E3-A161-4EA2-A15B-1D6965C7AB0A}" srcOrd="0" destOrd="0" parTransId="{EB680136-79D3-45D5-9A09-C6DEFCEB524A}" sibTransId="{0C051366-62A9-4512-BD95-7FD4832F3B68}"/>
    <dgm:cxn modelId="{1D620862-0128-465F-A227-A654E2BAEA89}" type="presOf" srcId="{5836398C-A075-46FF-BE5D-D273F66AEBE8}" destId="{070E6B85-B0C0-4B19-900B-31531E376F8A}" srcOrd="0" destOrd="1" presId="urn:diagrams.loki3.com/BracketList"/>
    <dgm:cxn modelId="{36E6B742-62F9-47C6-A774-DF71F190EE84}" srcId="{8535D3B4-4707-441A-AB9B-307A0DCC0878}" destId="{69F38712-D2B2-4026-9560-6382657F0587}" srcOrd="1" destOrd="0" parTransId="{A477BD27-3D63-4BAA-A659-88D30454BA04}" sibTransId="{93F5D9C8-DD83-415A-B75B-03946A8F844F}"/>
    <dgm:cxn modelId="{A3716F44-DC31-4042-A1A3-3A2F4249E732}" type="presOf" srcId="{B5554D3E-6832-4157-B2B1-32E0407A9EA7}" destId="{070E6B85-B0C0-4B19-900B-31531E376F8A}" srcOrd="0" destOrd="2" presId="urn:diagrams.loki3.com/BracketList"/>
    <dgm:cxn modelId="{E14B3D65-E9BC-4A91-828C-303C9FB14057}" srcId="{5C7A5A2E-5985-4061-95C8-F1A56A0694D0}" destId="{B5554D3E-6832-4157-B2B1-32E0407A9EA7}" srcOrd="2" destOrd="0" parTransId="{947331C8-72A6-4D75-832E-3AA3C687FD9E}" sibTransId="{2A764B0F-96CB-4620-8EAB-457871B359CA}"/>
    <dgm:cxn modelId="{185E9066-8ACC-477E-B4FF-B06448E89C2C}" type="presOf" srcId="{69F38712-D2B2-4026-9560-6382657F0587}" destId="{E8BBDE82-E824-47C1-BEF9-53D22DFC0394}" srcOrd="0" destOrd="1" presId="urn:diagrams.loki3.com/BracketList"/>
    <dgm:cxn modelId="{A9F6CC67-D7D2-4097-A85F-67CBDB3CC9D7}" srcId="{0CF74DED-BB45-4E30-BC61-53188C93B77B}" destId="{8535D3B4-4707-441A-AB9B-307A0DCC0878}" srcOrd="1" destOrd="0" parTransId="{21205681-05E7-460C-894F-698B50667933}" sibTransId="{71A06171-E920-4E51-8509-F3F820CBD83F}"/>
    <dgm:cxn modelId="{725FE274-F034-4A6C-8680-6629EA5DF16A}" srcId="{8535D3B4-4707-441A-AB9B-307A0DCC0878}" destId="{619DF931-2722-4EE7-A45E-184A1C7ED44B}" srcOrd="5" destOrd="0" parTransId="{C51A0D6F-BFF6-4D56-A4F0-1094C3D13035}" sibTransId="{6796EC58-8AD2-4C85-AFDC-697907580F82}"/>
    <dgm:cxn modelId="{F1DA877E-EA5F-425A-A27F-1A0DB2476920}" srcId="{8535D3B4-4707-441A-AB9B-307A0DCC0878}" destId="{1E5C11B7-AF3C-4DCD-9CE8-19B76DB5ED6F}" srcOrd="2" destOrd="0" parTransId="{B3D9E869-4268-4121-A313-28755F12A016}" sibTransId="{84755D60-4717-4375-9417-6645FB3E38C1}"/>
    <dgm:cxn modelId="{DE5DB48D-6353-4C87-BBAD-E527921CD214}" type="presOf" srcId="{A46F3FA0-F7A2-4D20-8B8A-A559C1BAEBDF}" destId="{E8BBDE82-E824-47C1-BEF9-53D22DFC0394}" srcOrd="0" destOrd="3" presId="urn:diagrams.loki3.com/BracketList"/>
    <dgm:cxn modelId="{8BAF5D97-4759-485B-B1BB-3B6DCED74D74}" type="presOf" srcId="{931466E3-A161-4EA2-A15B-1D6965C7AB0A}" destId="{E8BBDE82-E824-47C1-BEF9-53D22DFC0394}" srcOrd="0" destOrd="0" presId="urn:diagrams.loki3.com/BracketList"/>
    <dgm:cxn modelId="{D30EABA5-94EE-4555-A9DD-2954EB28B9AC}" srcId="{5C7A5A2E-5985-4061-95C8-F1A56A0694D0}" destId="{5836398C-A075-46FF-BE5D-D273F66AEBE8}" srcOrd="1" destOrd="0" parTransId="{C30E5E5B-16A2-40D9-B4D3-B12E9D6837AA}" sibTransId="{85BECB39-60A3-4CB0-A8B5-EF273B6C0488}"/>
    <dgm:cxn modelId="{CC4550A6-73C6-49B8-8653-A1C1B39524C6}" srcId="{5C7A5A2E-5985-4061-95C8-F1A56A0694D0}" destId="{21F1B07E-8C07-4637-B54D-3DA85A78D36B}" srcOrd="0" destOrd="0" parTransId="{CE570619-1117-4328-A1FE-6F1EA56CE9D4}" sibTransId="{58FB297C-DE56-4CF8-B4B0-1963AF9D5F4B}"/>
    <dgm:cxn modelId="{753D54C4-9A33-4E76-ACE8-CBA3DD9F8D45}" type="presOf" srcId="{1E5C11B7-AF3C-4DCD-9CE8-19B76DB5ED6F}" destId="{E8BBDE82-E824-47C1-BEF9-53D22DFC0394}" srcOrd="0" destOrd="2" presId="urn:diagrams.loki3.com/BracketList"/>
    <dgm:cxn modelId="{1719D3C6-C413-4618-910D-0BF60896FAE8}" srcId="{0CF74DED-BB45-4E30-BC61-53188C93B77B}" destId="{5C7A5A2E-5985-4061-95C8-F1A56A0694D0}" srcOrd="0" destOrd="0" parTransId="{0DEDEB9C-7CF5-4CAC-87BC-568681C0D55B}" sibTransId="{18C0EF80-F52A-4BE5-BDD2-F4F97DDFC51B}"/>
    <dgm:cxn modelId="{FA29BACB-F346-426D-BF18-02FF3B8E86FB}" type="presOf" srcId="{0CF74DED-BB45-4E30-BC61-53188C93B77B}" destId="{26B7F839-F804-4294-94B5-439380650DBE}" srcOrd="0" destOrd="0" presId="urn:diagrams.loki3.com/BracketList"/>
    <dgm:cxn modelId="{C8BB58D6-A491-4C71-82AC-887FC374CF8F}" srcId="{8535D3B4-4707-441A-AB9B-307A0DCC0878}" destId="{A46F3FA0-F7A2-4D20-8B8A-A559C1BAEBDF}" srcOrd="3" destOrd="0" parTransId="{BB37D970-A57D-4BD2-8A7A-32EC8461F1E3}" sibTransId="{A0C428A4-DAFF-4315-A52E-1719194D597A}"/>
    <dgm:cxn modelId="{085518DB-A710-470B-A4F9-6C35B454D093}" type="presOf" srcId="{5C7A5A2E-5985-4061-95C8-F1A56A0694D0}" destId="{1E9F9DDD-893A-41AF-9E72-72E83855C77E}" srcOrd="0" destOrd="0" presId="urn:diagrams.loki3.com/BracketList"/>
    <dgm:cxn modelId="{302FFEEF-D860-4879-9A2B-36A50939AA2A}" type="presOf" srcId="{21F1B07E-8C07-4637-B54D-3DA85A78D36B}" destId="{070E6B85-B0C0-4B19-900B-31531E376F8A}" srcOrd="0" destOrd="0" presId="urn:diagrams.loki3.com/BracketList"/>
    <dgm:cxn modelId="{44D4C1F4-B820-439B-B532-7A28C7AD29F7}" type="presOf" srcId="{619DF931-2722-4EE7-A45E-184A1C7ED44B}" destId="{E8BBDE82-E824-47C1-BEF9-53D22DFC0394}" srcOrd="0" destOrd="5" presId="urn:diagrams.loki3.com/BracketList"/>
    <dgm:cxn modelId="{22DFDCE2-08ED-427C-ADD9-2704F9A0B3AC}" type="presParOf" srcId="{26B7F839-F804-4294-94B5-439380650DBE}" destId="{340ACD40-8EF5-4AEA-842E-9C018B709A3B}" srcOrd="0" destOrd="0" presId="urn:diagrams.loki3.com/BracketList"/>
    <dgm:cxn modelId="{62093ED2-21EE-49B1-B3F6-60B62A87FBA0}" type="presParOf" srcId="{340ACD40-8EF5-4AEA-842E-9C018B709A3B}" destId="{1E9F9DDD-893A-41AF-9E72-72E83855C77E}" srcOrd="0" destOrd="0" presId="urn:diagrams.loki3.com/BracketList"/>
    <dgm:cxn modelId="{DB9DF204-AAA3-4E54-9377-057B9D91E04D}" type="presParOf" srcId="{340ACD40-8EF5-4AEA-842E-9C018B709A3B}" destId="{7D9DE06E-194A-4872-9718-6F74A0B7EFE3}" srcOrd="1" destOrd="0" presId="urn:diagrams.loki3.com/BracketList"/>
    <dgm:cxn modelId="{92051480-7429-4B36-A3D8-9CEFF28A0ED3}" type="presParOf" srcId="{340ACD40-8EF5-4AEA-842E-9C018B709A3B}" destId="{2356B76F-4197-474D-9EE8-421FFED71167}" srcOrd="2" destOrd="0" presId="urn:diagrams.loki3.com/BracketList"/>
    <dgm:cxn modelId="{9DC33484-B8B0-4E8D-8988-C79F2049F1CA}" type="presParOf" srcId="{340ACD40-8EF5-4AEA-842E-9C018B709A3B}" destId="{070E6B85-B0C0-4B19-900B-31531E376F8A}" srcOrd="3" destOrd="0" presId="urn:diagrams.loki3.com/BracketList"/>
    <dgm:cxn modelId="{C0C20E76-8398-4753-9865-823455093A5F}" type="presParOf" srcId="{26B7F839-F804-4294-94B5-439380650DBE}" destId="{89E24AC1-44C0-4E4B-995D-D83A7FD9AB54}" srcOrd="1" destOrd="0" presId="urn:diagrams.loki3.com/BracketList"/>
    <dgm:cxn modelId="{C6184CAB-3ED4-45FA-8A29-93283B57F73D}" type="presParOf" srcId="{26B7F839-F804-4294-94B5-439380650DBE}" destId="{8668FD6E-60BF-4227-8935-6737794DC0BB}" srcOrd="2" destOrd="0" presId="urn:diagrams.loki3.com/BracketList"/>
    <dgm:cxn modelId="{D170B60F-EA3C-46D1-A90F-AB4CAABDB0DE}" type="presParOf" srcId="{8668FD6E-60BF-4227-8935-6737794DC0BB}" destId="{963432F8-8B30-4423-AFA1-D16D6DEA4D10}" srcOrd="0" destOrd="0" presId="urn:diagrams.loki3.com/BracketList"/>
    <dgm:cxn modelId="{686DC9C7-738A-43A5-B747-6026E3AE1FDC}" type="presParOf" srcId="{8668FD6E-60BF-4227-8935-6737794DC0BB}" destId="{CF7F7175-0F6E-40F0-BB95-6A00008FE7D3}" srcOrd="1" destOrd="0" presId="urn:diagrams.loki3.com/BracketList"/>
    <dgm:cxn modelId="{82926C81-7E87-4C99-9DA3-5D3C76C8E404}" type="presParOf" srcId="{8668FD6E-60BF-4227-8935-6737794DC0BB}" destId="{11D67C24-3F28-4A1B-87BC-667B07126752}" srcOrd="2" destOrd="0" presId="urn:diagrams.loki3.com/BracketList"/>
    <dgm:cxn modelId="{25667291-7D77-411A-8639-03782C1923B3}" type="presParOf" srcId="{8668FD6E-60BF-4227-8935-6737794DC0BB}" destId="{E8BBDE82-E824-47C1-BEF9-53D22DFC039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C6004-1A13-4D8D-9393-50BB2A811FDE}" type="doc">
      <dgm:prSet loTypeId="urn:microsoft.com/office/officeart/2011/layout/CircleProcess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712B9A9-8B39-4ECB-B086-B6A53014CFA8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Creating Structure and Relations</a:t>
          </a:r>
        </a:p>
      </dgm:t>
    </dgm:pt>
    <dgm:pt modelId="{A67E2CF7-BE09-4609-83E2-A3983109D47B}" type="parTrans" cxnId="{FD7B00C3-B83E-470E-9ADE-1F1E0CFC761B}">
      <dgm:prSet/>
      <dgm:spPr/>
      <dgm:t>
        <a:bodyPr/>
        <a:lstStyle/>
        <a:p>
          <a:endParaRPr lang="en-IN">
            <a:latin typeface="Comic Sans MS" panose="030F0702030302020204" pitchFamily="66" charset="0"/>
          </a:endParaRPr>
        </a:p>
      </dgm:t>
    </dgm:pt>
    <dgm:pt modelId="{15688CCA-4035-4B1E-B6D0-E44BFB9CFA11}" type="sibTrans" cxnId="{FD7B00C3-B83E-470E-9ADE-1F1E0CFC761B}">
      <dgm:prSet/>
      <dgm:spPr/>
      <dgm:t>
        <a:bodyPr/>
        <a:lstStyle/>
        <a:p>
          <a:endParaRPr lang="en-IN">
            <a:latin typeface="Comic Sans MS" panose="030F0702030302020204" pitchFamily="66" charset="0"/>
          </a:endParaRPr>
        </a:p>
      </dgm:t>
    </dgm:pt>
    <dgm:pt modelId="{714CBE57-EBCD-454B-9AA0-37E24264C7BE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Required Structural Alterations</a:t>
          </a:r>
        </a:p>
      </dgm:t>
    </dgm:pt>
    <dgm:pt modelId="{6B26F327-3940-4FD5-BE52-466967C437E8}" type="parTrans" cxnId="{8C2258BD-C124-4731-BF18-49D6BC1FC9AA}">
      <dgm:prSet/>
      <dgm:spPr/>
      <dgm:t>
        <a:bodyPr/>
        <a:lstStyle/>
        <a:p>
          <a:endParaRPr lang="en-IN">
            <a:latin typeface="Comic Sans MS" panose="030F0702030302020204" pitchFamily="66" charset="0"/>
          </a:endParaRPr>
        </a:p>
      </dgm:t>
    </dgm:pt>
    <dgm:pt modelId="{5119D002-CD5C-440B-AFA6-1DD1AF0F87C6}" type="sibTrans" cxnId="{8C2258BD-C124-4731-BF18-49D6BC1FC9AA}">
      <dgm:prSet/>
      <dgm:spPr/>
      <dgm:t>
        <a:bodyPr/>
        <a:lstStyle/>
        <a:p>
          <a:endParaRPr lang="en-IN">
            <a:latin typeface="Comic Sans MS" panose="030F0702030302020204" pitchFamily="66" charset="0"/>
          </a:endParaRPr>
        </a:p>
      </dgm:t>
    </dgm:pt>
    <dgm:pt modelId="{C14345F4-C78E-422E-BCC4-47E5B06A8DC2}">
      <dgm:prSet phldrT="[Text]"/>
      <dgm:spPr/>
      <dgm:t>
        <a:bodyPr/>
        <a:lstStyle/>
        <a:p>
          <a:r>
            <a:rPr lang="en-IN" dirty="0">
              <a:latin typeface="Comic Sans MS" panose="030F0702030302020204" pitchFamily="66" charset="0"/>
            </a:rPr>
            <a:t>Loading Data</a:t>
          </a:r>
        </a:p>
      </dgm:t>
    </dgm:pt>
    <dgm:pt modelId="{EF0E4D3E-B3C1-4BDA-B48A-7E0564BBDD3E}" type="parTrans" cxnId="{A0A46BEC-E77E-4177-93E4-FDB5279AB72A}">
      <dgm:prSet/>
      <dgm:spPr/>
      <dgm:t>
        <a:bodyPr/>
        <a:lstStyle/>
        <a:p>
          <a:endParaRPr lang="en-IN">
            <a:latin typeface="Comic Sans MS" panose="030F0702030302020204" pitchFamily="66" charset="0"/>
          </a:endParaRPr>
        </a:p>
      </dgm:t>
    </dgm:pt>
    <dgm:pt modelId="{BF6C2E8D-8A2F-49B3-B89E-537233EB726B}" type="sibTrans" cxnId="{A0A46BEC-E77E-4177-93E4-FDB5279AB72A}">
      <dgm:prSet/>
      <dgm:spPr/>
      <dgm:t>
        <a:bodyPr/>
        <a:lstStyle/>
        <a:p>
          <a:endParaRPr lang="en-IN">
            <a:latin typeface="Comic Sans MS" panose="030F0702030302020204" pitchFamily="66" charset="0"/>
          </a:endParaRPr>
        </a:p>
      </dgm:t>
    </dgm:pt>
    <dgm:pt modelId="{2583C510-DEEE-4244-B9BD-2144EC6BC598}" type="pres">
      <dgm:prSet presAssocID="{95DC6004-1A13-4D8D-9393-50BB2A811FD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1DE1AAB-18EE-44C7-AD02-ED81B4B1BA76}" type="pres">
      <dgm:prSet presAssocID="{C14345F4-C78E-422E-BCC4-47E5B06A8DC2}" presName="Accent3" presStyleCnt="0"/>
      <dgm:spPr/>
    </dgm:pt>
    <dgm:pt modelId="{4AA2F9CA-3A63-491B-AD14-02FAC45E9821}" type="pres">
      <dgm:prSet presAssocID="{C14345F4-C78E-422E-BCC4-47E5B06A8DC2}" presName="Accent" presStyleLbl="node1" presStyleIdx="0" presStyleCnt="3"/>
      <dgm:spPr/>
    </dgm:pt>
    <dgm:pt modelId="{B65C12AD-71F6-48B1-A403-E3E10E28F5EC}" type="pres">
      <dgm:prSet presAssocID="{C14345F4-C78E-422E-BCC4-47E5B06A8DC2}" presName="ParentBackground3" presStyleCnt="0"/>
      <dgm:spPr/>
    </dgm:pt>
    <dgm:pt modelId="{F5447D4A-B888-49AD-94F0-0900824865EF}" type="pres">
      <dgm:prSet presAssocID="{C14345F4-C78E-422E-BCC4-47E5B06A8DC2}" presName="ParentBackground" presStyleLbl="fgAcc1" presStyleIdx="0" presStyleCnt="3"/>
      <dgm:spPr/>
    </dgm:pt>
    <dgm:pt modelId="{78960EB1-A949-43F1-B73B-942F2396C44E}" type="pres">
      <dgm:prSet presAssocID="{C14345F4-C78E-422E-BCC4-47E5B06A8DC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0B708AA-5882-4145-A690-7CDF1264A0CC}" type="pres">
      <dgm:prSet presAssocID="{714CBE57-EBCD-454B-9AA0-37E24264C7BE}" presName="Accent2" presStyleCnt="0"/>
      <dgm:spPr/>
    </dgm:pt>
    <dgm:pt modelId="{87475346-15E1-464C-8867-D15C780E4411}" type="pres">
      <dgm:prSet presAssocID="{714CBE57-EBCD-454B-9AA0-37E24264C7BE}" presName="Accent" presStyleLbl="node1" presStyleIdx="1" presStyleCnt="3"/>
      <dgm:spPr/>
    </dgm:pt>
    <dgm:pt modelId="{F7F00577-0696-4D46-9F9E-623B2D026484}" type="pres">
      <dgm:prSet presAssocID="{714CBE57-EBCD-454B-9AA0-37E24264C7BE}" presName="ParentBackground2" presStyleCnt="0"/>
      <dgm:spPr/>
    </dgm:pt>
    <dgm:pt modelId="{3BAC01AC-85A5-48F4-AE08-D8FCD30917A2}" type="pres">
      <dgm:prSet presAssocID="{714CBE57-EBCD-454B-9AA0-37E24264C7BE}" presName="ParentBackground" presStyleLbl="fgAcc1" presStyleIdx="1" presStyleCnt="3"/>
      <dgm:spPr/>
    </dgm:pt>
    <dgm:pt modelId="{E07D76C9-AFAF-49D0-9892-6361AED0EA4E}" type="pres">
      <dgm:prSet presAssocID="{714CBE57-EBCD-454B-9AA0-37E24264C7B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2FCC5D3-BD63-490B-B8EA-9423951906EC}" type="pres">
      <dgm:prSet presAssocID="{1712B9A9-8B39-4ECB-B086-B6A53014CFA8}" presName="Accent1" presStyleCnt="0"/>
      <dgm:spPr/>
    </dgm:pt>
    <dgm:pt modelId="{329DE69B-E425-4BFA-9B6F-405F7C8BF29C}" type="pres">
      <dgm:prSet presAssocID="{1712B9A9-8B39-4ECB-B086-B6A53014CFA8}" presName="Accent" presStyleLbl="node1" presStyleIdx="2" presStyleCnt="3"/>
      <dgm:spPr/>
    </dgm:pt>
    <dgm:pt modelId="{E494B71C-F0DA-4111-96B3-F863BDA25ACC}" type="pres">
      <dgm:prSet presAssocID="{1712B9A9-8B39-4ECB-B086-B6A53014CFA8}" presName="ParentBackground1" presStyleCnt="0"/>
      <dgm:spPr/>
    </dgm:pt>
    <dgm:pt modelId="{A031AD71-4F24-4BD1-8DFC-681D2F06F02D}" type="pres">
      <dgm:prSet presAssocID="{1712B9A9-8B39-4ECB-B086-B6A53014CFA8}" presName="ParentBackground" presStyleLbl="fgAcc1" presStyleIdx="2" presStyleCnt="3"/>
      <dgm:spPr/>
    </dgm:pt>
    <dgm:pt modelId="{999BE484-AD16-4F28-9242-FCEE82D6DB67}" type="pres">
      <dgm:prSet presAssocID="{1712B9A9-8B39-4ECB-B086-B6A53014CFA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D005418-89B0-487B-B9BE-3025C66ECE10}" type="presOf" srcId="{1712B9A9-8B39-4ECB-B086-B6A53014CFA8}" destId="{A031AD71-4F24-4BD1-8DFC-681D2F06F02D}" srcOrd="0" destOrd="0" presId="urn:microsoft.com/office/officeart/2011/layout/CircleProcess"/>
    <dgm:cxn modelId="{FDBDDC18-3CB3-4A24-AE77-3CDB285259F7}" type="presOf" srcId="{1712B9A9-8B39-4ECB-B086-B6A53014CFA8}" destId="{999BE484-AD16-4F28-9242-FCEE82D6DB67}" srcOrd="1" destOrd="0" presId="urn:microsoft.com/office/officeart/2011/layout/CircleProcess"/>
    <dgm:cxn modelId="{7FA3FC24-77A8-4D03-BE27-8349C3A807BA}" type="presOf" srcId="{C14345F4-C78E-422E-BCC4-47E5B06A8DC2}" destId="{F5447D4A-B888-49AD-94F0-0900824865EF}" srcOrd="0" destOrd="0" presId="urn:microsoft.com/office/officeart/2011/layout/CircleProcess"/>
    <dgm:cxn modelId="{1685FF37-0240-4908-B476-8DDDA36DEA0D}" type="presOf" srcId="{C14345F4-C78E-422E-BCC4-47E5B06A8DC2}" destId="{78960EB1-A949-43F1-B73B-942F2396C44E}" srcOrd="1" destOrd="0" presId="urn:microsoft.com/office/officeart/2011/layout/CircleProcess"/>
    <dgm:cxn modelId="{775E9D41-0FB2-41B4-8B36-142EB19F30C0}" type="presOf" srcId="{95DC6004-1A13-4D8D-9393-50BB2A811FDE}" destId="{2583C510-DEEE-4244-B9BD-2144EC6BC598}" srcOrd="0" destOrd="0" presId="urn:microsoft.com/office/officeart/2011/layout/CircleProcess"/>
    <dgm:cxn modelId="{48B7AA6C-5AB7-492B-A798-F42744942727}" type="presOf" srcId="{714CBE57-EBCD-454B-9AA0-37E24264C7BE}" destId="{E07D76C9-AFAF-49D0-9892-6361AED0EA4E}" srcOrd="1" destOrd="0" presId="urn:microsoft.com/office/officeart/2011/layout/CircleProcess"/>
    <dgm:cxn modelId="{8C2258BD-C124-4731-BF18-49D6BC1FC9AA}" srcId="{95DC6004-1A13-4D8D-9393-50BB2A811FDE}" destId="{714CBE57-EBCD-454B-9AA0-37E24264C7BE}" srcOrd="1" destOrd="0" parTransId="{6B26F327-3940-4FD5-BE52-466967C437E8}" sibTransId="{5119D002-CD5C-440B-AFA6-1DD1AF0F87C6}"/>
    <dgm:cxn modelId="{FD7B00C3-B83E-470E-9ADE-1F1E0CFC761B}" srcId="{95DC6004-1A13-4D8D-9393-50BB2A811FDE}" destId="{1712B9A9-8B39-4ECB-B086-B6A53014CFA8}" srcOrd="0" destOrd="0" parTransId="{A67E2CF7-BE09-4609-83E2-A3983109D47B}" sibTransId="{15688CCA-4035-4B1E-B6D0-E44BFB9CFA11}"/>
    <dgm:cxn modelId="{236F16C4-0A86-4F33-92F9-E8CE860147F5}" type="presOf" srcId="{714CBE57-EBCD-454B-9AA0-37E24264C7BE}" destId="{3BAC01AC-85A5-48F4-AE08-D8FCD30917A2}" srcOrd="0" destOrd="0" presId="urn:microsoft.com/office/officeart/2011/layout/CircleProcess"/>
    <dgm:cxn modelId="{A0A46BEC-E77E-4177-93E4-FDB5279AB72A}" srcId="{95DC6004-1A13-4D8D-9393-50BB2A811FDE}" destId="{C14345F4-C78E-422E-BCC4-47E5B06A8DC2}" srcOrd="2" destOrd="0" parTransId="{EF0E4D3E-B3C1-4BDA-B48A-7E0564BBDD3E}" sibTransId="{BF6C2E8D-8A2F-49B3-B89E-537233EB726B}"/>
    <dgm:cxn modelId="{3C1039C6-ACB2-4EED-8D86-0CB7AC9F70B1}" type="presParOf" srcId="{2583C510-DEEE-4244-B9BD-2144EC6BC598}" destId="{D1DE1AAB-18EE-44C7-AD02-ED81B4B1BA76}" srcOrd="0" destOrd="0" presId="urn:microsoft.com/office/officeart/2011/layout/CircleProcess"/>
    <dgm:cxn modelId="{0F83E89C-9B2C-44AA-97AB-2191E4B47734}" type="presParOf" srcId="{D1DE1AAB-18EE-44C7-AD02-ED81B4B1BA76}" destId="{4AA2F9CA-3A63-491B-AD14-02FAC45E9821}" srcOrd="0" destOrd="0" presId="urn:microsoft.com/office/officeart/2011/layout/CircleProcess"/>
    <dgm:cxn modelId="{E7BB3B39-4816-469C-A62A-344248E0C0F2}" type="presParOf" srcId="{2583C510-DEEE-4244-B9BD-2144EC6BC598}" destId="{B65C12AD-71F6-48B1-A403-E3E10E28F5EC}" srcOrd="1" destOrd="0" presId="urn:microsoft.com/office/officeart/2011/layout/CircleProcess"/>
    <dgm:cxn modelId="{AA4495D9-6F6B-4B6F-9642-904F9B337DC7}" type="presParOf" srcId="{B65C12AD-71F6-48B1-A403-E3E10E28F5EC}" destId="{F5447D4A-B888-49AD-94F0-0900824865EF}" srcOrd="0" destOrd="0" presId="urn:microsoft.com/office/officeart/2011/layout/CircleProcess"/>
    <dgm:cxn modelId="{2B029452-4C1C-41BE-BB19-62D3D2BA09CA}" type="presParOf" srcId="{2583C510-DEEE-4244-B9BD-2144EC6BC598}" destId="{78960EB1-A949-43F1-B73B-942F2396C44E}" srcOrd="2" destOrd="0" presId="urn:microsoft.com/office/officeart/2011/layout/CircleProcess"/>
    <dgm:cxn modelId="{0D64B604-F4AC-4219-A82C-4DEE08986A72}" type="presParOf" srcId="{2583C510-DEEE-4244-B9BD-2144EC6BC598}" destId="{90B708AA-5882-4145-A690-7CDF1264A0CC}" srcOrd="3" destOrd="0" presId="urn:microsoft.com/office/officeart/2011/layout/CircleProcess"/>
    <dgm:cxn modelId="{4E45C9C4-6792-43EA-AC46-75E87DD97880}" type="presParOf" srcId="{90B708AA-5882-4145-A690-7CDF1264A0CC}" destId="{87475346-15E1-464C-8867-D15C780E4411}" srcOrd="0" destOrd="0" presId="urn:microsoft.com/office/officeart/2011/layout/CircleProcess"/>
    <dgm:cxn modelId="{A87F136A-2BD1-40F7-978D-464E3C3F3A2E}" type="presParOf" srcId="{2583C510-DEEE-4244-B9BD-2144EC6BC598}" destId="{F7F00577-0696-4D46-9F9E-623B2D026484}" srcOrd="4" destOrd="0" presId="urn:microsoft.com/office/officeart/2011/layout/CircleProcess"/>
    <dgm:cxn modelId="{F1C04A18-BBAA-4A34-883A-F6E67D73A5DF}" type="presParOf" srcId="{F7F00577-0696-4D46-9F9E-623B2D026484}" destId="{3BAC01AC-85A5-48F4-AE08-D8FCD30917A2}" srcOrd="0" destOrd="0" presId="urn:microsoft.com/office/officeart/2011/layout/CircleProcess"/>
    <dgm:cxn modelId="{57B4B294-40D8-4370-9710-ED455403E1F9}" type="presParOf" srcId="{2583C510-DEEE-4244-B9BD-2144EC6BC598}" destId="{E07D76C9-AFAF-49D0-9892-6361AED0EA4E}" srcOrd="5" destOrd="0" presId="urn:microsoft.com/office/officeart/2011/layout/CircleProcess"/>
    <dgm:cxn modelId="{0304A8A5-CD9F-4160-8ECF-848EFD0B7F10}" type="presParOf" srcId="{2583C510-DEEE-4244-B9BD-2144EC6BC598}" destId="{42FCC5D3-BD63-490B-B8EA-9423951906EC}" srcOrd="6" destOrd="0" presId="urn:microsoft.com/office/officeart/2011/layout/CircleProcess"/>
    <dgm:cxn modelId="{D1714625-2812-4F78-BAA1-9A29DEE7555A}" type="presParOf" srcId="{42FCC5D3-BD63-490B-B8EA-9423951906EC}" destId="{329DE69B-E425-4BFA-9B6F-405F7C8BF29C}" srcOrd="0" destOrd="0" presId="urn:microsoft.com/office/officeart/2011/layout/CircleProcess"/>
    <dgm:cxn modelId="{B3DA4323-2473-46B1-BCE7-1FA58A9D28FB}" type="presParOf" srcId="{2583C510-DEEE-4244-B9BD-2144EC6BC598}" destId="{E494B71C-F0DA-4111-96B3-F863BDA25ACC}" srcOrd="7" destOrd="0" presId="urn:microsoft.com/office/officeart/2011/layout/CircleProcess"/>
    <dgm:cxn modelId="{DB685E87-29A5-4319-B038-0FA14A545681}" type="presParOf" srcId="{E494B71C-F0DA-4111-96B3-F863BDA25ACC}" destId="{A031AD71-4F24-4BD1-8DFC-681D2F06F02D}" srcOrd="0" destOrd="0" presId="urn:microsoft.com/office/officeart/2011/layout/CircleProcess"/>
    <dgm:cxn modelId="{0DFBA4B6-FD3B-4B9A-9615-B4F3E3BBE13B}" type="presParOf" srcId="{2583C510-DEEE-4244-B9BD-2144EC6BC598}" destId="{999BE484-AD16-4F28-9242-FCEE82D6DB6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46AE6-BB8A-43E9-9BC7-DC7E3389CD62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CD8D861-6A5D-4CBE-8AC2-E92C2CA14C06}">
      <dgm:prSet phldrT="[Text]" custT="1"/>
      <dgm:spPr/>
      <dgm:t>
        <a:bodyPr/>
        <a:lstStyle/>
        <a:p>
          <a:r>
            <a:rPr lang="en-IN" sz="1600" dirty="0"/>
            <a:t>Master table – </a:t>
          </a:r>
          <a:r>
            <a:rPr lang="en-IN" sz="1600" dirty="0" err="1"/>
            <a:t>Dept_info</a:t>
          </a:r>
          <a:endParaRPr lang="en-IN" sz="1600" dirty="0"/>
        </a:p>
      </dgm:t>
    </dgm:pt>
    <dgm:pt modelId="{3DB76A51-F342-4814-8D69-9B8DF60D41CD}" type="parTrans" cxnId="{BF9A60B8-3FB2-49DF-B1B5-7B749B5B614A}">
      <dgm:prSet/>
      <dgm:spPr/>
      <dgm:t>
        <a:bodyPr/>
        <a:lstStyle/>
        <a:p>
          <a:endParaRPr lang="en-IN" sz="1600"/>
        </a:p>
      </dgm:t>
    </dgm:pt>
    <dgm:pt modelId="{142206E4-449C-4CA9-A356-21EF978034A6}" type="sibTrans" cxnId="{BF9A60B8-3FB2-49DF-B1B5-7B749B5B614A}">
      <dgm:prSet/>
      <dgm:spPr/>
      <dgm:t>
        <a:bodyPr/>
        <a:lstStyle/>
        <a:p>
          <a:endParaRPr lang="en-IN" sz="1600"/>
        </a:p>
      </dgm:t>
    </dgm:pt>
    <dgm:pt modelId="{B400C514-3755-4490-A738-E0AD1FC5B9B1}">
      <dgm:prSet phldrT="[Text]" custT="1"/>
      <dgm:spPr/>
      <dgm:t>
        <a:bodyPr/>
        <a:lstStyle/>
        <a:p>
          <a:r>
            <a:rPr lang="en-IN" sz="1600" dirty="0"/>
            <a:t>ON DELETE CASCADE</a:t>
          </a:r>
        </a:p>
      </dgm:t>
    </dgm:pt>
    <dgm:pt modelId="{D57D41A9-3B27-46B6-B677-83A21EEC55BD}" type="parTrans" cxnId="{6E57D5CF-D7CD-45C6-BB9A-E21ED9AF4AA9}">
      <dgm:prSet/>
      <dgm:spPr/>
      <dgm:t>
        <a:bodyPr/>
        <a:lstStyle/>
        <a:p>
          <a:endParaRPr lang="en-IN" sz="1600"/>
        </a:p>
      </dgm:t>
    </dgm:pt>
    <dgm:pt modelId="{D90B0AF3-EF1E-4B02-BAA2-8DA2B8F5E39C}" type="sibTrans" cxnId="{6E57D5CF-D7CD-45C6-BB9A-E21ED9AF4AA9}">
      <dgm:prSet/>
      <dgm:spPr/>
      <dgm:t>
        <a:bodyPr/>
        <a:lstStyle/>
        <a:p>
          <a:endParaRPr lang="en-IN" sz="1600"/>
        </a:p>
      </dgm:t>
    </dgm:pt>
    <dgm:pt modelId="{4910F1AE-46F5-4EBE-87DF-9A7D2AE810FC}">
      <dgm:prSet phldrT="[Text]" custT="1"/>
      <dgm:spPr/>
      <dgm:t>
        <a:bodyPr/>
        <a:lstStyle/>
        <a:p>
          <a:r>
            <a:rPr lang="en-IN" sz="1600" dirty="0"/>
            <a:t>ON UPDATE CASCADE</a:t>
          </a:r>
        </a:p>
      </dgm:t>
    </dgm:pt>
    <dgm:pt modelId="{527AB0C0-4FAB-47CD-B28B-E25EDE7AA319}" type="parTrans" cxnId="{39A7D0CA-43A0-4DEF-A890-9771DC603A28}">
      <dgm:prSet/>
      <dgm:spPr/>
      <dgm:t>
        <a:bodyPr/>
        <a:lstStyle/>
        <a:p>
          <a:endParaRPr lang="en-IN" sz="1600"/>
        </a:p>
      </dgm:t>
    </dgm:pt>
    <dgm:pt modelId="{D77ED3E5-7FAE-49EC-AC5A-CDFF1888E83E}" type="sibTrans" cxnId="{39A7D0CA-43A0-4DEF-A890-9771DC603A28}">
      <dgm:prSet/>
      <dgm:spPr/>
      <dgm:t>
        <a:bodyPr/>
        <a:lstStyle/>
        <a:p>
          <a:endParaRPr lang="en-IN" sz="1600"/>
        </a:p>
      </dgm:t>
    </dgm:pt>
    <dgm:pt modelId="{9800081F-9439-423D-9C9B-AF20155E9EAF}">
      <dgm:prSet phldrT="[Text]" custT="1"/>
      <dgm:spPr/>
      <dgm:t>
        <a:bodyPr/>
        <a:lstStyle/>
        <a:p>
          <a:r>
            <a:rPr lang="en-IN" sz="1600" dirty="0"/>
            <a:t>Child table – </a:t>
          </a:r>
          <a:r>
            <a:rPr lang="en-IN" sz="1600" dirty="0" err="1"/>
            <a:t>Doctor_info</a:t>
          </a:r>
          <a:endParaRPr lang="en-IN" sz="1600" dirty="0"/>
        </a:p>
      </dgm:t>
    </dgm:pt>
    <dgm:pt modelId="{82194204-8701-445D-94CE-E8E7A0E8C991}" type="parTrans" cxnId="{D3FABD62-08E0-4260-8456-187897CAAE6C}">
      <dgm:prSet/>
      <dgm:spPr/>
      <dgm:t>
        <a:bodyPr/>
        <a:lstStyle/>
        <a:p>
          <a:endParaRPr lang="en-IN" sz="1600"/>
        </a:p>
      </dgm:t>
    </dgm:pt>
    <dgm:pt modelId="{1163B7F5-8F4C-4E19-83E1-805CC74517A1}" type="sibTrans" cxnId="{D3FABD62-08E0-4260-8456-187897CAAE6C}">
      <dgm:prSet/>
      <dgm:spPr/>
      <dgm:t>
        <a:bodyPr/>
        <a:lstStyle/>
        <a:p>
          <a:endParaRPr lang="en-IN" sz="1600"/>
        </a:p>
      </dgm:t>
    </dgm:pt>
    <dgm:pt modelId="{CBF8A613-B45A-4460-818C-DB3718BB70BA}">
      <dgm:prSet phldrT="[Text]" custT="1"/>
      <dgm:spPr/>
      <dgm:t>
        <a:bodyPr/>
        <a:lstStyle/>
        <a:p>
          <a:r>
            <a:rPr lang="en-IN" sz="1600" dirty="0"/>
            <a:t>Child table- </a:t>
          </a:r>
          <a:r>
            <a:rPr lang="en-IN" sz="1600" dirty="0" err="1"/>
            <a:t>Diagnosis_info</a:t>
          </a:r>
          <a:endParaRPr lang="en-IN" sz="1600" dirty="0"/>
        </a:p>
      </dgm:t>
    </dgm:pt>
    <dgm:pt modelId="{BD813031-8A1D-4E78-9E0C-C298FFC07A60}" type="parTrans" cxnId="{ED589B66-01FA-468A-A68A-A1E155B5376A}">
      <dgm:prSet/>
      <dgm:spPr/>
      <dgm:t>
        <a:bodyPr/>
        <a:lstStyle/>
        <a:p>
          <a:endParaRPr lang="en-IN" sz="1600"/>
        </a:p>
      </dgm:t>
    </dgm:pt>
    <dgm:pt modelId="{48358411-90A2-4797-9FF2-1EF801C1A319}" type="sibTrans" cxnId="{ED589B66-01FA-468A-A68A-A1E155B5376A}">
      <dgm:prSet/>
      <dgm:spPr/>
      <dgm:t>
        <a:bodyPr/>
        <a:lstStyle/>
        <a:p>
          <a:endParaRPr lang="en-IN" sz="1600"/>
        </a:p>
      </dgm:t>
    </dgm:pt>
    <dgm:pt modelId="{8A68A20F-5A55-4D22-96FD-F498A8E90EDE}" type="pres">
      <dgm:prSet presAssocID="{FE346AE6-BB8A-43E9-9BC7-DC7E3389CD62}" presName="Name0" presStyleCnt="0">
        <dgm:presLayoutVars>
          <dgm:chMax val="7"/>
          <dgm:dir/>
          <dgm:animOne val="branch"/>
        </dgm:presLayoutVars>
      </dgm:prSet>
      <dgm:spPr/>
    </dgm:pt>
    <dgm:pt modelId="{7CBF1901-82B3-4EC5-8DEC-80BCB3BA6D57}" type="pres">
      <dgm:prSet presAssocID="{BCD8D861-6A5D-4CBE-8AC2-E92C2CA14C06}" presName="parTx1" presStyleLbl="node1" presStyleIdx="0" presStyleCnt="3"/>
      <dgm:spPr/>
    </dgm:pt>
    <dgm:pt modelId="{79058A57-DF4E-45D9-9127-D55A61069317}" type="pres">
      <dgm:prSet presAssocID="{BCD8D861-6A5D-4CBE-8AC2-E92C2CA14C06}" presName="spPre1" presStyleCnt="0"/>
      <dgm:spPr/>
    </dgm:pt>
    <dgm:pt modelId="{3D9C52D2-14F2-4F9E-AA63-06B3B8CD4895}" type="pres">
      <dgm:prSet presAssocID="{BCD8D861-6A5D-4CBE-8AC2-E92C2CA14C06}" presName="chLin1" presStyleCnt="0"/>
      <dgm:spPr/>
    </dgm:pt>
    <dgm:pt modelId="{DEE76D81-0C23-43BA-BD6A-3B05D32C4DCC}" type="pres">
      <dgm:prSet presAssocID="{D57D41A9-3B27-46B6-B677-83A21EEC55BD}" presName="Name11" presStyleLbl="parChTrans1D1" presStyleIdx="0" presStyleCnt="8"/>
      <dgm:spPr/>
    </dgm:pt>
    <dgm:pt modelId="{F5F7116E-C152-49E6-8648-CB20E488F901}" type="pres">
      <dgm:prSet presAssocID="{D57D41A9-3B27-46B6-B677-83A21EEC55BD}" presName="Name31" presStyleLbl="parChTrans1D1" presStyleIdx="1" presStyleCnt="8"/>
      <dgm:spPr/>
    </dgm:pt>
    <dgm:pt modelId="{1AB0FBE4-A7A0-43E9-826D-FDED91747D79}" type="pres">
      <dgm:prSet presAssocID="{B400C514-3755-4490-A738-E0AD1FC5B9B1}" presName="txAndLines1" presStyleCnt="0"/>
      <dgm:spPr/>
    </dgm:pt>
    <dgm:pt modelId="{2E0263C2-A137-47AA-998C-EA3E595D31C4}" type="pres">
      <dgm:prSet presAssocID="{B400C514-3755-4490-A738-E0AD1FC5B9B1}" presName="anchor1" presStyleCnt="0"/>
      <dgm:spPr/>
    </dgm:pt>
    <dgm:pt modelId="{7DC7CEDE-70F9-435B-A25E-1180E31FC391}" type="pres">
      <dgm:prSet presAssocID="{B400C514-3755-4490-A738-E0AD1FC5B9B1}" presName="backup1" presStyleCnt="0"/>
      <dgm:spPr/>
    </dgm:pt>
    <dgm:pt modelId="{FDBCFE88-4BAD-4146-9871-70ECBCA98D5A}" type="pres">
      <dgm:prSet presAssocID="{B400C514-3755-4490-A738-E0AD1FC5B9B1}" presName="preLine1" presStyleLbl="parChTrans1D1" presStyleIdx="2" presStyleCnt="8"/>
      <dgm:spPr/>
    </dgm:pt>
    <dgm:pt modelId="{9FBC1A60-FE38-47C2-9BE4-9BC435E2FAC7}" type="pres">
      <dgm:prSet presAssocID="{B400C514-3755-4490-A738-E0AD1FC5B9B1}" presName="desTx1" presStyleLbl="revTx" presStyleIdx="0" presStyleCnt="0">
        <dgm:presLayoutVars>
          <dgm:bulletEnabled val="1"/>
        </dgm:presLayoutVars>
      </dgm:prSet>
      <dgm:spPr/>
    </dgm:pt>
    <dgm:pt modelId="{D7486DE3-034A-40BD-9851-26AFEC10757C}" type="pres">
      <dgm:prSet presAssocID="{B400C514-3755-4490-A738-E0AD1FC5B9B1}" presName="postLine1" presStyleLbl="parChTrans1D1" presStyleIdx="3" presStyleCnt="8"/>
      <dgm:spPr/>
    </dgm:pt>
    <dgm:pt modelId="{575C6A60-3648-4F77-9C2C-E3A11B63088A}" type="pres">
      <dgm:prSet presAssocID="{527AB0C0-4FAB-47CD-B28B-E25EDE7AA319}" presName="Name11" presStyleLbl="parChTrans1D1" presStyleIdx="4" presStyleCnt="8"/>
      <dgm:spPr/>
    </dgm:pt>
    <dgm:pt modelId="{83D029BB-3558-4D71-A47B-BDCE9EBD5B6E}" type="pres">
      <dgm:prSet presAssocID="{527AB0C0-4FAB-47CD-B28B-E25EDE7AA319}" presName="Name31" presStyleLbl="parChTrans1D1" presStyleIdx="5" presStyleCnt="8"/>
      <dgm:spPr/>
    </dgm:pt>
    <dgm:pt modelId="{AEE0ACC8-C47D-4624-9BD1-27FC5F1348E1}" type="pres">
      <dgm:prSet presAssocID="{4910F1AE-46F5-4EBE-87DF-9A7D2AE810FC}" presName="txAndLines1" presStyleCnt="0"/>
      <dgm:spPr/>
    </dgm:pt>
    <dgm:pt modelId="{8604B2CA-D97B-4E9C-89D9-F2130D6E2C12}" type="pres">
      <dgm:prSet presAssocID="{4910F1AE-46F5-4EBE-87DF-9A7D2AE810FC}" presName="anchor1" presStyleCnt="0"/>
      <dgm:spPr/>
    </dgm:pt>
    <dgm:pt modelId="{1072197F-FFB8-425C-86F8-4416A8163491}" type="pres">
      <dgm:prSet presAssocID="{4910F1AE-46F5-4EBE-87DF-9A7D2AE810FC}" presName="backup1" presStyleCnt="0"/>
      <dgm:spPr/>
    </dgm:pt>
    <dgm:pt modelId="{8152150B-62EA-49FC-A820-B1468466AE0E}" type="pres">
      <dgm:prSet presAssocID="{4910F1AE-46F5-4EBE-87DF-9A7D2AE810FC}" presName="preLine1" presStyleLbl="parChTrans1D1" presStyleIdx="6" presStyleCnt="8"/>
      <dgm:spPr/>
    </dgm:pt>
    <dgm:pt modelId="{99EE0D18-836F-4992-A70D-5F6E32BF675B}" type="pres">
      <dgm:prSet presAssocID="{4910F1AE-46F5-4EBE-87DF-9A7D2AE810FC}" presName="desTx1" presStyleLbl="revTx" presStyleIdx="0" presStyleCnt="0">
        <dgm:presLayoutVars>
          <dgm:bulletEnabled val="1"/>
        </dgm:presLayoutVars>
      </dgm:prSet>
      <dgm:spPr/>
    </dgm:pt>
    <dgm:pt modelId="{48DF2329-56D0-4A02-BC06-7D148276772C}" type="pres">
      <dgm:prSet presAssocID="{4910F1AE-46F5-4EBE-87DF-9A7D2AE810FC}" presName="postLine1" presStyleLbl="parChTrans1D1" presStyleIdx="7" presStyleCnt="8"/>
      <dgm:spPr/>
    </dgm:pt>
    <dgm:pt modelId="{5FEC1DE8-42B3-4327-9F0D-D532288FEA04}" type="pres">
      <dgm:prSet presAssocID="{BCD8D861-6A5D-4CBE-8AC2-E92C2CA14C06}" presName="spPost1" presStyleCnt="0"/>
      <dgm:spPr/>
    </dgm:pt>
    <dgm:pt modelId="{9620B9CE-1FE6-4449-9555-7FA396F02D5D}" type="pres">
      <dgm:prSet presAssocID="{9800081F-9439-423D-9C9B-AF20155E9EAF}" presName="parTx2" presStyleLbl="node1" presStyleIdx="1" presStyleCnt="3"/>
      <dgm:spPr/>
    </dgm:pt>
    <dgm:pt modelId="{66DC6B88-489B-43FD-BC08-52B16AB54CA8}" type="pres">
      <dgm:prSet presAssocID="{CBF8A613-B45A-4460-818C-DB3718BB70BA}" presName="parTx3" presStyleLbl="node1" presStyleIdx="2" presStyleCnt="3"/>
      <dgm:spPr/>
    </dgm:pt>
  </dgm:ptLst>
  <dgm:cxnLst>
    <dgm:cxn modelId="{E2FC3D1C-BF66-42DA-B4AE-7B538E1D174C}" type="presOf" srcId="{9800081F-9439-423D-9C9B-AF20155E9EAF}" destId="{9620B9CE-1FE6-4449-9555-7FA396F02D5D}" srcOrd="0" destOrd="0" presId="urn:microsoft.com/office/officeart/2009/3/layout/SubStepProcess"/>
    <dgm:cxn modelId="{D3FABD62-08E0-4260-8456-187897CAAE6C}" srcId="{FE346AE6-BB8A-43E9-9BC7-DC7E3389CD62}" destId="{9800081F-9439-423D-9C9B-AF20155E9EAF}" srcOrd="1" destOrd="0" parTransId="{82194204-8701-445D-94CE-E8E7A0E8C991}" sibTransId="{1163B7F5-8F4C-4E19-83E1-805CC74517A1}"/>
    <dgm:cxn modelId="{ED589B66-01FA-468A-A68A-A1E155B5376A}" srcId="{FE346AE6-BB8A-43E9-9BC7-DC7E3389CD62}" destId="{CBF8A613-B45A-4460-818C-DB3718BB70BA}" srcOrd="2" destOrd="0" parTransId="{BD813031-8A1D-4E78-9E0C-C298FFC07A60}" sibTransId="{48358411-90A2-4797-9FF2-1EF801C1A319}"/>
    <dgm:cxn modelId="{8EE74486-DFF1-4565-AF84-AB4FA2EA6CE0}" type="presOf" srcId="{CBF8A613-B45A-4460-818C-DB3718BB70BA}" destId="{66DC6B88-489B-43FD-BC08-52B16AB54CA8}" srcOrd="0" destOrd="0" presId="urn:microsoft.com/office/officeart/2009/3/layout/SubStepProcess"/>
    <dgm:cxn modelId="{B437E68A-F482-475A-87AD-2B14E64F5B85}" type="presOf" srcId="{FE346AE6-BB8A-43E9-9BC7-DC7E3389CD62}" destId="{8A68A20F-5A55-4D22-96FD-F498A8E90EDE}" srcOrd="0" destOrd="0" presId="urn:microsoft.com/office/officeart/2009/3/layout/SubStepProcess"/>
    <dgm:cxn modelId="{BC2E9893-739F-493A-89BE-D2742FAA3690}" type="presOf" srcId="{4910F1AE-46F5-4EBE-87DF-9A7D2AE810FC}" destId="{99EE0D18-836F-4992-A70D-5F6E32BF675B}" srcOrd="0" destOrd="0" presId="urn:microsoft.com/office/officeart/2009/3/layout/SubStepProcess"/>
    <dgm:cxn modelId="{788EF1A7-D998-4F68-8751-2012E3225BF5}" type="presOf" srcId="{B400C514-3755-4490-A738-E0AD1FC5B9B1}" destId="{9FBC1A60-FE38-47C2-9BE4-9BC435E2FAC7}" srcOrd="0" destOrd="0" presId="urn:microsoft.com/office/officeart/2009/3/layout/SubStepProcess"/>
    <dgm:cxn modelId="{BF9A60B8-3FB2-49DF-B1B5-7B749B5B614A}" srcId="{FE346AE6-BB8A-43E9-9BC7-DC7E3389CD62}" destId="{BCD8D861-6A5D-4CBE-8AC2-E92C2CA14C06}" srcOrd="0" destOrd="0" parTransId="{3DB76A51-F342-4814-8D69-9B8DF60D41CD}" sibTransId="{142206E4-449C-4CA9-A356-21EF978034A6}"/>
    <dgm:cxn modelId="{39A7D0CA-43A0-4DEF-A890-9771DC603A28}" srcId="{BCD8D861-6A5D-4CBE-8AC2-E92C2CA14C06}" destId="{4910F1AE-46F5-4EBE-87DF-9A7D2AE810FC}" srcOrd="1" destOrd="0" parTransId="{527AB0C0-4FAB-47CD-B28B-E25EDE7AA319}" sibTransId="{D77ED3E5-7FAE-49EC-AC5A-CDFF1888E83E}"/>
    <dgm:cxn modelId="{6E57D5CF-D7CD-45C6-BB9A-E21ED9AF4AA9}" srcId="{BCD8D861-6A5D-4CBE-8AC2-E92C2CA14C06}" destId="{B400C514-3755-4490-A738-E0AD1FC5B9B1}" srcOrd="0" destOrd="0" parTransId="{D57D41A9-3B27-46B6-B677-83A21EEC55BD}" sibTransId="{D90B0AF3-EF1E-4B02-BAA2-8DA2B8F5E39C}"/>
    <dgm:cxn modelId="{CCBDC0E5-4272-4792-A602-FD2B400D51AB}" type="presOf" srcId="{BCD8D861-6A5D-4CBE-8AC2-E92C2CA14C06}" destId="{7CBF1901-82B3-4EC5-8DEC-80BCB3BA6D57}" srcOrd="0" destOrd="0" presId="urn:microsoft.com/office/officeart/2009/3/layout/SubStepProcess"/>
    <dgm:cxn modelId="{97577593-4315-494E-905E-3A086C811EEB}" type="presParOf" srcId="{8A68A20F-5A55-4D22-96FD-F498A8E90EDE}" destId="{7CBF1901-82B3-4EC5-8DEC-80BCB3BA6D57}" srcOrd="0" destOrd="0" presId="urn:microsoft.com/office/officeart/2009/3/layout/SubStepProcess"/>
    <dgm:cxn modelId="{0511ADAD-2902-413F-B59A-C52FA43F1BE3}" type="presParOf" srcId="{8A68A20F-5A55-4D22-96FD-F498A8E90EDE}" destId="{79058A57-DF4E-45D9-9127-D55A61069317}" srcOrd="1" destOrd="0" presId="urn:microsoft.com/office/officeart/2009/3/layout/SubStepProcess"/>
    <dgm:cxn modelId="{0ED2E6EE-BD4A-45B9-9B3C-FFEB75C44DAE}" type="presParOf" srcId="{8A68A20F-5A55-4D22-96FD-F498A8E90EDE}" destId="{3D9C52D2-14F2-4F9E-AA63-06B3B8CD4895}" srcOrd="2" destOrd="0" presId="urn:microsoft.com/office/officeart/2009/3/layout/SubStepProcess"/>
    <dgm:cxn modelId="{B6499768-DC38-475C-A67F-9589DE4CCD87}" type="presParOf" srcId="{3D9C52D2-14F2-4F9E-AA63-06B3B8CD4895}" destId="{DEE76D81-0C23-43BA-BD6A-3B05D32C4DCC}" srcOrd="0" destOrd="0" presId="urn:microsoft.com/office/officeart/2009/3/layout/SubStepProcess"/>
    <dgm:cxn modelId="{9AF515C3-0AFD-457D-91A2-D0B0B0F3ADD5}" type="presParOf" srcId="{3D9C52D2-14F2-4F9E-AA63-06B3B8CD4895}" destId="{F5F7116E-C152-49E6-8648-CB20E488F901}" srcOrd="1" destOrd="0" presId="urn:microsoft.com/office/officeart/2009/3/layout/SubStepProcess"/>
    <dgm:cxn modelId="{633C01B7-EB8C-4E18-8701-96FD06FE8CAD}" type="presParOf" srcId="{3D9C52D2-14F2-4F9E-AA63-06B3B8CD4895}" destId="{1AB0FBE4-A7A0-43E9-826D-FDED91747D79}" srcOrd="2" destOrd="0" presId="urn:microsoft.com/office/officeart/2009/3/layout/SubStepProcess"/>
    <dgm:cxn modelId="{21D88CB7-F68B-41E8-925E-A446F800E139}" type="presParOf" srcId="{1AB0FBE4-A7A0-43E9-826D-FDED91747D79}" destId="{2E0263C2-A137-47AA-998C-EA3E595D31C4}" srcOrd="0" destOrd="0" presId="urn:microsoft.com/office/officeart/2009/3/layout/SubStepProcess"/>
    <dgm:cxn modelId="{847988B2-33E6-4935-8F3C-C5F24A9DB2DC}" type="presParOf" srcId="{1AB0FBE4-A7A0-43E9-826D-FDED91747D79}" destId="{7DC7CEDE-70F9-435B-A25E-1180E31FC391}" srcOrd="1" destOrd="0" presId="urn:microsoft.com/office/officeart/2009/3/layout/SubStepProcess"/>
    <dgm:cxn modelId="{D3FB0B9C-FE1E-4375-AAE4-72998FA18E2D}" type="presParOf" srcId="{1AB0FBE4-A7A0-43E9-826D-FDED91747D79}" destId="{FDBCFE88-4BAD-4146-9871-70ECBCA98D5A}" srcOrd="2" destOrd="0" presId="urn:microsoft.com/office/officeart/2009/3/layout/SubStepProcess"/>
    <dgm:cxn modelId="{D73F0582-FC4B-48F2-AC98-E5D14B194C96}" type="presParOf" srcId="{1AB0FBE4-A7A0-43E9-826D-FDED91747D79}" destId="{9FBC1A60-FE38-47C2-9BE4-9BC435E2FAC7}" srcOrd="3" destOrd="0" presId="urn:microsoft.com/office/officeart/2009/3/layout/SubStepProcess"/>
    <dgm:cxn modelId="{A6D27F08-1DB4-428F-A6A9-ABF6E8B35C5C}" type="presParOf" srcId="{1AB0FBE4-A7A0-43E9-826D-FDED91747D79}" destId="{D7486DE3-034A-40BD-9851-26AFEC10757C}" srcOrd="4" destOrd="0" presId="urn:microsoft.com/office/officeart/2009/3/layout/SubStepProcess"/>
    <dgm:cxn modelId="{6E4E011F-8FC3-44A6-9616-152FFE4CE40E}" type="presParOf" srcId="{3D9C52D2-14F2-4F9E-AA63-06B3B8CD4895}" destId="{575C6A60-3648-4F77-9C2C-E3A11B63088A}" srcOrd="3" destOrd="0" presId="urn:microsoft.com/office/officeart/2009/3/layout/SubStepProcess"/>
    <dgm:cxn modelId="{14793371-1FA3-4DC3-A032-52B018A389FD}" type="presParOf" srcId="{3D9C52D2-14F2-4F9E-AA63-06B3B8CD4895}" destId="{83D029BB-3558-4D71-A47B-BDCE9EBD5B6E}" srcOrd="4" destOrd="0" presId="urn:microsoft.com/office/officeart/2009/3/layout/SubStepProcess"/>
    <dgm:cxn modelId="{828ED645-B9ED-44E4-8032-CCA7033F65CD}" type="presParOf" srcId="{3D9C52D2-14F2-4F9E-AA63-06B3B8CD4895}" destId="{AEE0ACC8-C47D-4624-9BD1-27FC5F1348E1}" srcOrd="5" destOrd="0" presId="urn:microsoft.com/office/officeart/2009/3/layout/SubStepProcess"/>
    <dgm:cxn modelId="{1EB4934F-6865-4E5A-BD25-76559F55B68D}" type="presParOf" srcId="{AEE0ACC8-C47D-4624-9BD1-27FC5F1348E1}" destId="{8604B2CA-D97B-4E9C-89D9-F2130D6E2C12}" srcOrd="0" destOrd="0" presId="urn:microsoft.com/office/officeart/2009/3/layout/SubStepProcess"/>
    <dgm:cxn modelId="{925B38D2-334C-486C-ADF6-19089ABE191F}" type="presParOf" srcId="{AEE0ACC8-C47D-4624-9BD1-27FC5F1348E1}" destId="{1072197F-FFB8-425C-86F8-4416A8163491}" srcOrd="1" destOrd="0" presId="urn:microsoft.com/office/officeart/2009/3/layout/SubStepProcess"/>
    <dgm:cxn modelId="{8664FE1E-4FB2-491B-A3FB-080AF942C60C}" type="presParOf" srcId="{AEE0ACC8-C47D-4624-9BD1-27FC5F1348E1}" destId="{8152150B-62EA-49FC-A820-B1468466AE0E}" srcOrd="2" destOrd="0" presId="urn:microsoft.com/office/officeart/2009/3/layout/SubStepProcess"/>
    <dgm:cxn modelId="{DA218026-254D-4C5A-A0C4-8A6C5605EF1F}" type="presParOf" srcId="{AEE0ACC8-C47D-4624-9BD1-27FC5F1348E1}" destId="{99EE0D18-836F-4992-A70D-5F6E32BF675B}" srcOrd="3" destOrd="0" presId="urn:microsoft.com/office/officeart/2009/3/layout/SubStepProcess"/>
    <dgm:cxn modelId="{32886238-5CA2-4CE4-ADC2-BFD96AF3E039}" type="presParOf" srcId="{AEE0ACC8-C47D-4624-9BD1-27FC5F1348E1}" destId="{48DF2329-56D0-4A02-BC06-7D148276772C}" srcOrd="4" destOrd="0" presId="urn:microsoft.com/office/officeart/2009/3/layout/SubStepProcess"/>
    <dgm:cxn modelId="{394214D1-28F5-44ED-BE1E-52765A865368}" type="presParOf" srcId="{8A68A20F-5A55-4D22-96FD-F498A8E90EDE}" destId="{5FEC1DE8-42B3-4327-9F0D-D532288FEA04}" srcOrd="3" destOrd="0" presId="urn:microsoft.com/office/officeart/2009/3/layout/SubStepProcess"/>
    <dgm:cxn modelId="{2F7C05B1-ED63-488C-84F1-970FF05D8C09}" type="presParOf" srcId="{8A68A20F-5A55-4D22-96FD-F498A8E90EDE}" destId="{9620B9CE-1FE6-4449-9555-7FA396F02D5D}" srcOrd="4" destOrd="0" presId="urn:microsoft.com/office/officeart/2009/3/layout/SubStepProcess"/>
    <dgm:cxn modelId="{32E31906-3810-4BCF-89C8-B5F31C1DECE6}" type="presParOf" srcId="{8A68A20F-5A55-4D22-96FD-F498A8E90EDE}" destId="{66DC6B88-489B-43FD-BC08-52B16AB54CA8}" srcOrd="5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F9DDD-893A-41AF-9E72-72E83855C77E}">
      <dsp:nvSpPr>
        <dsp:cNvPr id="0" name=""/>
        <dsp:cNvSpPr/>
      </dsp:nvSpPr>
      <dsp:spPr>
        <a:xfrm>
          <a:off x="3968" y="534678"/>
          <a:ext cx="2030015" cy="104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>
              <a:latin typeface="Georgia" panose="02040502050405020303" pitchFamily="18" charset="0"/>
            </a:rPr>
            <a:t>Master Tables:</a:t>
          </a:r>
        </a:p>
      </dsp:txBody>
      <dsp:txXfrm>
        <a:off x="3968" y="534678"/>
        <a:ext cx="2030015" cy="1041356"/>
      </dsp:txXfrm>
    </dsp:sp>
    <dsp:sp modelId="{7D9DE06E-194A-4872-9718-6F74A0B7EFE3}">
      <dsp:nvSpPr>
        <dsp:cNvPr id="0" name=""/>
        <dsp:cNvSpPr/>
      </dsp:nvSpPr>
      <dsp:spPr>
        <a:xfrm>
          <a:off x="2033984" y="209254"/>
          <a:ext cx="406003" cy="1692203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E6B85-B0C0-4B19-900B-31531E376F8A}">
      <dsp:nvSpPr>
        <dsp:cNvPr id="0" name=""/>
        <dsp:cNvSpPr/>
      </dsp:nvSpPr>
      <dsp:spPr>
        <a:xfrm>
          <a:off x="2602388" y="209254"/>
          <a:ext cx="5521642" cy="1692203"/>
        </a:xfrm>
        <a:prstGeom prst="rect">
          <a:avLst/>
        </a:prstGeom>
        <a:solidFill>
          <a:srgbClr val="00206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Patient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Department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Treatment Costs</a:t>
          </a:r>
        </a:p>
      </dsp:txBody>
      <dsp:txXfrm>
        <a:off x="2602388" y="209254"/>
        <a:ext cx="5521642" cy="1692203"/>
      </dsp:txXfrm>
    </dsp:sp>
    <dsp:sp modelId="{963432F8-8B30-4423-AFA1-D16D6DEA4D10}">
      <dsp:nvSpPr>
        <dsp:cNvPr id="0" name=""/>
        <dsp:cNvSpPr/>
      </dsp:nvSpPr>
      <dsp:spPr>
        <a:xfrm>
          <a:off x="3968" y="3094157"/>
          <a:ext cx="2030015" cy="104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83820" rIns="234696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>
              <a:latin typeface="Georgia" panose="02040502050405020303" pitchFamily="18" charset="0"/>
            </a:rPr>
            <a:t>Child Tables:</a:t>
          </a:r>
        </a:p>
      </dsp:txBody>
      <dsp:txXfrm>
        <a:off x="3968" y="3094157"/>
        <a:ext cx="2030015" cy="1041356"/>
      </dsp:txXfrm>
    </dsp:sp>
    <dsp:sp modelId="{CF7F7175-0F6E-40F0-BB95-6A00008FE7D3}">
      <dsp:nvSpPr>
        <dsp:cNvPr id="0" name=""/>
        <dsp:cNvSpPr/>
      </dsp:nvSpPr>
      <dsp:spPr>
        <a:xfrm>
          <a:off x="2033984" y="2020258"/>
          <a:ext cx="406003" cy="3189153"/>
        </a:xfrm>
        <a:prstGeom prst="leftBrace">
          <a:avLst>
            <a:gd name="adj1" fmla="val 35000"/>
            <a:gd name="adj2" fmla="val 50000"/>
          </a:avLst>
        </a:pr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BDE82-E824-47C1-BEF9-53D22DFC0394}">
      <dsp:nvSpPr>
        <dsp:cNvPr id="0" name=""/>
        <dsp:cNvSpPr/>
      </dsp:nvSpPr>
      <dsp:spPr>
        <a:xfrm>
          <a:off x="2602388" y="2020258"/>
          <a:ext cx="5521642" cy="3189153"/>
        </a:xfrm>
        <a:prstGeom prst="rect">
          <a:avLst/>
        </a:prstGeom>
        <a:gradFill rotWithShape="0">
          <a:gsLst>
            <a:gs pos="0">
              <a:schemeClr val="accent3">
                <a:hueOff val="-7573358"/>
                <a:satOff val="28927"/>
                <a:lumOff val="2158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-7573358"/>
                <a:satOff val="28927"/>
                <a:lumOff val="2158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-7573358"/>
                <a:satOff val="28927"/>
                <a:lumOff val="2158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Insurance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Consultation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Doctor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Diagnosis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Treatment info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b="0" kern="1200" dirty="0">
              <a:latin typeface="Georgia" panose="02040502050405020303" pitchFamily="18" charset="0"/>
            </a:rPr>
            <a:t>Billing info</a:t>
          </a:r>
        </a:p>
      </dsp:txBody>
      <dsp:txXfrm>
        <a:off x="2602388" y="2020258"/>
        <a:ext cx="5521642" cy="3189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2F9CA-3A63-491B-AD14-02FAC45E9821}">
      <dsp:nvSpPr>
        <dsp:cNvPr id="0" name=""/>
        <dsp:cNvSpPr/>
      </dsp:nvSpPr>
      <dsp:spPr>
        <a:xfrm>
          <a:off x="5214637" y="1115719"/>
          <a:ext cx="2274716" cy="227513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47D4A-B888-49AD-94F0-0900824865EF}">
      <dsp:nvSpPr>
        <dsp:cNvPr id="0" name=""/>
        <dsp:cNvSpPr/>
      </dsp:nvSpPr>
      <dsp:spPr>
        <a:xfrm>
          <a:off x="5290165" y="1191570"/>
          <a:ext cx="2123661" cy="21234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Comic Sans MS" panose="030F0702030302020204" pitchFamily="66" charset="0"/>
            </a:rPr>
            <a:t>Loading Data</a:t>
          </a:r>
        </a:p>
      </dsp:txBody>
      <dsp:txXfrm>
        <a:off x="5593757" y="1494975"/>
        <a:ext cx="1516477" cy="1516625"/>
      </dsp:txXfrm>
    </dsp:sp>
    <dsp:sp modelId="{87475346-15E1-464C-8867-D15C780E4411}">
      <dsp:nvSpPr>
        <dsp:cNvPr id="0" name=""/>
        <dsp:cNvSpPr/>
      </dsp:nvSpPr>
      <dsp:spPr>
        <a:xfrm rot="2700000">
          <a:off x="2866392" y="1118469"/>
          <a:ext cx="2269237" cy="226923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2109965"/>
                <a:satOff val="7293"/>
                <a:lumOff val="490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2109965"/>
                <a:satOff val="7293"/>
                <a:lumOff val="490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2109965"/>
                <a:satOff val="7293"/>
                <a:lumOff val="490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AC01AC-85A5-48F4-AE08-D8FCD30917A2}">
      <dsp:nvSpPr>
        <dsp:cNvPr id="0" name=""/>
        <dsp:cNvSpPr/>
      </dsp:nvSpPr>
      <dsp:spPr>
        <a:xfrm>
          <a:off x="2939180" y="1191570"/>
          <a:ext cx="2123661" cy="21234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109965"/>
              <a:satOff val="7293"/>
              <a:lumOff val="490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Comic Sans MS" panose="030F0702030302020204" pitchFamily="66" charset="0"/>
            </a:rPr>
            <a:t>Required Structural Alterations</a:t>
          </a:r>
        </a:p>
      </dsp:txBody>
      <dsp:txXfrm>
        <a:off x="3242772" y="1494975"/>
        <a:ext cx="1516477" cy="1516625"/>
      </dsp:txXfrm>
    </dsp:sp>
    <dsp:sp modelId="{329DE69B-E425-4BFA-9B6F-405F7C8BF29C}">
      <dsp:nvSpPr>
        <dsp:cNvPr id="0" name=""/>
        <dsp:cNvSpPr/>
      </dsp:nvSpPr>
      <dsp:spPr>
        <a:xfrm rot="2700000">
          <a:off x="515407" y="1118469"/>
          <a:ext cx="2269237" cy="2269237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4219929"/>
                <a:satOff val="14585"/>
                <a:lumOff val="980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-4219929"/>
                <a:satOff val="14585"/>
                <a:lumOff val="980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-4219929"/>
                <a:satOff val="14585"/>
                <a:lumOff val="980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31AD71-4F24-4BD1-8DFC-681D2F06F02D}">
      <dsp:nvSpPr>
        <dsp:cNvPr id="0" name=""/>
        <dsp:cNvSpPr/>
      </dsp:nvSpPr>
      <dsp:spPr>
        <a:xfrm>
          <a:off x="588195" y="1191570"/>
          <a:ext cx="2123661" cy="212343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219929"/>
              <a:satOff val="14585"/>
              <a:lumOff val="9804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latin typeface="Comic Sans MS" panose="030F0702030302020204" pitchFamily="66" charset="0"/>
            </a:rPr>
            <a:t>Creating Structure and Relations</a:t>
          </a:r>
        </a:p>
      </dsp:txBody>
      <dsp:txXfrm>
        <a:off x="891787" y="1494975"/>
        <a:ext cx="1516477" cy="1516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F1901-82B3-4EC5-8DEC-80BCB3BA6D57}">
      <dsp:nvSpPr>
        <dsp:cNvPr id="0" name=""/>
        <dsp:cNvSpPr/>
      </dsp:nvSpPr>
      <dsp:spPr>
        <a:xfrm>
          <a:off x="3998" y="1238196"/>
          <a:ext cx="1657771" cy="16577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Master table – </a:t>
          </a:r>
          <a:r>
            <a:rPr lang="en-IN" sz="1600" kern="1200" dirty="0" err="1"/>
            <a:t>Dept_info</a:t>
          </a:r>
          <a:endParaRPr lang="en-IN" sz="1600" kern="1200" dirty="0"/>
        </a:p>
      </dsp:txBody>
      <dsp:txXfrm>
        <a:off x="246773" y="1480971"/>
        <a:ext cx="1172221" cy="1172221"/>
      </dsp:txXfrm>
    </dsp:sp>
    <dsp:sp modelId="{DEE76D81-0C23-43BA-BD6A-3B05D32C4DCC}">
      <dsp:nvSpPr>
        <dsp:cNvPr id="0" name=""/>
        <dsp:cNvSpPr/>
      </dsp:nvSpPr>
      <dsp:spPr>
        <a:xfrm rot="19041445">
          <a:off x="1639411" y="1838310"/>
          <a:ext cx="5415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1552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7116E-C152-49E6-8648-CB20E488F901}">
      <dsp:nvSpPr>
        <dsp:cNvPr id="0" name=""/>
        <dsp:cNvSpPr/>
      </dsp:nvSpPr>
      <dsp:spPr>
        <a:xfrm rot="13358555">
          <a:off x="3799321" y="1838310"/>
          <a:ext cx="5415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1552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CFE88-4BAD-4146-9871-70ECBCA98D5A}">
      <dsp:nvSpPr>
        <dsp:cNvPr id="0" name=""/>
        <dsp:cNvSpPr/>
      </dsp:nvSpPr>
      <dsp:spPr>
        <a:xfrm>
          <a:off x="2109368" y="1654880"/>
          <a:ext cx="193770" cy="0"/>
        </a:xfrm>
        <a:prstGeom prst="line">
          <a:avLst/>
        </a:pr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1A60-FE38-47C2-9BE4-9BC435E2FAC7}">
      <dsp:nvSpPr>
        <dsp:cNvPr id="0" name=""/>
        <dsp:cNvSpPr/>
      </dsp:nvSpPr>
      <dsp:spPr>
        <a:xfrm>
          <a:off x="2303138" y="1242677"/>
          <a:ext cx="1374007" cy="8244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ON DELETE CASCADE</a:t>
          </a:r>
        </a:p>
      </dsp:txBody>
      <dsp:txXfrm>
        <a:off x="2303138" y="1242677"/>
        <a:ext cx="1374007" cy="824404"/>
      </dsp:txXfrm>
    </dsp:sp>
    <dsp:sp modelId="{D7486DE3-034A-40BD-9851-26AFEC10757C}">
      <dsp:nvSpPr>
        <dsp:cNvPr id="0" name=""/>
        <dsp:cNvSpPr/>
      </dsp:nvSpPr>
      <dsp:spPr>
        <a:xfrm>
          <a:off x="3677146" y="1654880"/>
          <a:ext cx="193770" cy="0"/>
        </a:xfrm>
        <a:prstGeom prst="line">
          <a:avLst/>
        </a:pr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C6A60-3648-4F77-9C2C-E3A11B63088A}">
      <dsp:nvSpPr>
        <dsp:cNvPr id="0" name=""/>
        <dsp:cNvSpPr/>
      </dsp:nvSpPr>
      <dsp:spPr>
        <a:xfrm rot="2558555">
          <a:off x="1639411" y="2295854"/>
          <a:ext cx="5415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1552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029BB-3558-4D71-A47B-BDCE9EBD5B6E}">
      <dsp:nvSpPr>
        <dsp:cNvPr id="0" name=""/>
        <dsp:cNvSpPr/>
      </dsp:nvSpPr>
      <dsp:spPr>
        <a:xfrm rot="8241445">
          <a:off x="3799321" y="2295854"/>
          <a:ext cx="5415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1552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2150B-62EA-49FC-A820-B1468466AE0E}">
      <dsp:nvSpPr>
        <dsp:cNvPr id="0" name=""/>
        <dsp:cNvSpPr/>
      </dsp:nvSpPr>
      <dsp:spPr>
        <a:xfrm>
          <a:off x="2109368" y="2479284"/>
          <a:ext cx="193770" cy="0"/>
        </a:xfrm>
        <a:prstGeom prst="line">
          <a:avLst/>
        </a:pr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E0D18-836F-4992-A70D-5F6E32BF675B}">
      <dsp:nvSpPr>
        <dsp:cNvPr id="0" name=""/>
        <dsp:cNvSpPr/>
      </dsp:nvSpPr>
      <dsp:spPr>
        <a:xfrm>
          <a:off x="2303138" y="2067082"/>
          <a:ext cx="1374007" cy="8244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ON UPDATE CASCADE</a:t>
          </a:r>
        </a:p>
      </dsp:txBody>
      <dsp:txXfrm>
        <a:off x="2303138" y="2067082"/>
        <a:ext cx="1374007" cy="824404"/>
      </dsp:txXfrm>
    </dsp:sp>
    <dsp:sp modelId="{48DF2329-56D0-4A02-BC06-7D148276772C}">
      <dsp:nvSpPr>
        <dsp:cNvPr id="0" name=""/>
        <dsp:cNvSpPr/>
      </dsp:nvSpPr>
      <dsp:spPr>
        <a:xfrm>
          <a:off x="3677146" y="2479284"/>
          <a:ext cx="193770" cy="0"/>
        </a:xfrm>
        <a:prstGeom prst="line">
          <a:avLst/>
        </a:pr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20B9CE-1FE6-4449-9555-7FA396F02D5D}">
      <dsp:nvSpPr>
        <dsp:cNvPr id="0" name=""/>
        <dsp:cNvSpPr/>
      </dsp:nvSpPr>
      <dsp:spPr>
        <a:xfrm>
          <a:off x="4318515" y="1238196"/>
          <a:ext cx="1657771" cy="1657771"/>
        </a:xfrm>
        <a:prstGeom prst="ellipse">
          <a:avLst/>
        </a:prstGeom>
        <a:solidFill>
          <a:schemeClr val="accent5">
            <a:hueOff val="-2109965"/>
            <a:satOff val="7293"/>
            <a:lumOff val="4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Child table – </a:t>
          </a:r>
          <a:r>
            <a:rPr lang="en-IN" sz="1600" kern="1200" dirty="0" err="1"/>
            <a:t>Doctor_info</a:t>
          </a:r>
          <a:endParaRPr lang="en-IN" sz="1600" kern="1200" dirty="0"/>
        </a:p>
      </dsp:txBody>
      <dsp:txXfrm>
        <a:off x="4561290" y="1480971"/>
        <a:ext cx="1172221" cy="1172221"/>
      </dsp:txXfrm>
    </dsp:sp>
    <dsp:sp modelId="{66DC6B88-489B-43FD-BC08-52B16AB54CA8}">
      <dsp:nvSpPr>
        <dsp:cNvPr id="0" name=""/>
        <dsp:cNvSpPr/>
      </dsp:nvSpPr>
      <dsp:spPr>
        <a:xfrm>
          <a:off x="5976286" y="1238196"/>
          <a:ext cx="1657771" cy="1657771"/>
        </a:xfrm>
        <a:prstGeom prst="ellipse">
          <a:avLst/>
        </a:prstGeom>
        <a:solidFill>
          <a:schemeClr val="accent5">
            <a:hueOff val="-4219929"/>
            <a:satOff val="14585"/>
            <a:lumOff val="98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Child table- </a:t>
          </a:r>
          <a:r>
            <a:rPr lang="en-IN" sz="1600" kern="1200" dirty="0" err="1"/>
            <a:t>Diagnosis_info</a:t>
          </a:r>
          <a:endParaRPr lang="en-IN" sz="1600" kern="1200" dirty="0"/>
        </a:p>
      </dsp:txBody>
      <dsp:txXfrm>
        <a:off x="6219061" y="1480971"/>
        <a:ext cx="1172221" cy="1172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FFD90-DBE0-42BE-ABD3-2B33270F5BD6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71640-059B-4A22-B2DD-C0B877D444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66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1640-059B-4A22-B2DD-C0B877D444F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22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1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28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9070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24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7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42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26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636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5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6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7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2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2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20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8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6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ABA8EA0-E0CE-4DD2-BDD7-ECCD62529F98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25-02-2025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0D2FA9-6489-489D-898E-207DD2B82693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5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</p:sldLayoutIdLst>
  <p:transition>
    <p:fade thruBlk="1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97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99.png"/><Relationship Id="rId10" Type="http://schemas.microsoft.com/office/2007/relationships/diagramDrawing" Target="../diagrams/drawing3.xml"/><Relationship Id="rId4" Type="http://schemas.openxmlformats.org/officeDocument/2006/relationships/image" Target="../media/image98.png"/><Relationship Id="rId9" Type="http://schemas.openxmlformats.org/officeDocument/2006/relationships/diagramColors" Target="../diagrams/colors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6AED-B1E6-9FD8-5777-44985323A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4104" y="1995948"/>
            <a:ext cx="8281447" cy="2110863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571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3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Smile Sync:</a:t>
            </a:r>
            <a:br>
              <a:rPr lang="en-US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US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Streamlining Dental Hospital Database Management </a:t>
            </a:r>
            <a:endParaRPr lang="en-IN" sz="4400" b="1" cap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44BB5-3EC6-C866-EFE7-C9809D6B7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6186" y="5472153"/>
            <a:ext cx="3937518" cy="64381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IN" sz="2000" b="1" cap="none" dirty="0">
                <a:solidFill>
                  <a:schemeClr val="bg1"/>
                </a:solidFill>
                <a:latin typeface="Lucida Calligraphy" panose="03010101010101010101" pitchFamily="66" charset="0"/>
              </a:rPr>
              <a:t>Janaki Ramya Namburu</a:t>
            </a:r>
          </a:p>
        </p:txBody>
      </p:sp>
      <p:pic>
        <p:nvPicPr>
          <p:cNvPr id="2050" name="Picture 2" descr="Mysql Icon - Download in Flat Style">
            <a:extLst>
              <a:ext uri="{FF2B5EF4-FFF2-40B4-BE49-F238E27FC236}">
                <a16:creationId xmlns:a16="http://schemas.microsoft.com/office/drawing/2014/main" id="{E44C3465-1D12-9D2E-5AD5-1BF64D97C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/>
          <a:stretch/>
        </p:blipFill>
        <p:spPr bwMode="auto">
          <a:xfrm>
            <a:off x="117988" y="108157"/>
            <a:ext cx="1337186" cy="1236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96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E3FCB-91D7-B86F-4DB6-77414BFB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7" y="1181100"/>
            <a:ext cx="5144218" cy="1990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5B084-1F5B-F78E-B8EB-6E132C2B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5" y="4150706"/>
            <a:ext cx="5596682" cy="237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8BEF6-0457-D27A-7628-DBE890A1E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739" y="1181100"/>
            <a:ext cx="5239579" cy="201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8F259-EE36-13A8-C861-8995ECB5A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514" y="4150706"/>
            <a:ext cx="5553151" cy="23712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6765844" y="385077"/>
            <a:ext cx="4378926" cy="586680"/>
          </a:xfrm>
          <a:prstGeom prst="roundRect">
            <a:avLst>
              <a:gd name="adj" fmla="val 3718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 err="1"/>
              <a:t>Treatment_costs</a:t>
            </a:r>
            <a:endParaRPr lang="en-IN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6920493" y="3461251"/>
            <a:ext cx="401420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 err="1"/>
              <a:t>Treatment_costs</a:t>
            </a:r>
            <a:endParaRPr lang="en-IN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1129293" y="3449888"/>
            <a:ext cx="319505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 err="1"/>
              <a:t>Dept_info</a:t>
            </a:r>
            <a:endParaRPr lang="en-I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1016251" y="385077"/>
            <a:ext cx="3602963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 err="1"/>
              <a:t>Dept_info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18748550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1A0A9F-F284-567E-C4CB-A93CA404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962025"/>
            <a:ext cx="5682723" cy="2394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6E0D7E-04E0-F7AD-EFBF-3E84819B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4215654"/>
            <a:ext cx="5682724" cy="2448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3D20A-B662-5758-EBF9-CBA3355A9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595" y="962025"/>
            <a:ext cx="5632131" cy="2394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DA735-EA51-6B4B-90BC-5244C807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767" y="4244229"/>
            <a:ext cx="5620959" cy="240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892426" y="185321"/>
            <a:ext cx="4243856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/>
              <a:t>Insurance_info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7245646" y="201031"/>
            <a:ext cx="4640063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 err="1"/>
              <a:t>Consultation_info</a:t>
            </a:r>
            <a:endParaRPr lang="en-IN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988061" y="3632003"/>
            <a:ext cx="3688714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/>
              <a:t>Insurance_info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7236302" y="3679279"/>
            <a:ext cx="417464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 err="1"/>
              <a:t>Consultation_info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661337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18FCF-2DCC-CD81-4A1B-7897E7BC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2" y="971756"/>
            <a:ext cx="5797348" cy="2691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0AEA0-E602-2DD4-3A95-97CBB47F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" y="4400550"/>
            <a:ext cx="5797348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258F7-ACB4-BC74-DF7B-EDFD1BD95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971756"/>
            <a:ext cx="5596145" cy="2687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DCAB5-521A-2B38-857F-DD6FEF033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36" y="4391025"/>
            <a:ext cx="545327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882901" y="239177"/>
            <a:ext cx="3851680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/>
              <a:t>Doctor_info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7206053" y="195414"/>
            <a:ext cx="3851680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/>
              <a:t>Diagnosis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1129293" y="3842147"/>
            <a:ext cx="3385558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/>
              <a:t>Doctor_info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7206053" y="3805885"/>
            <a:ext cx="319505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/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27391355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A4A86-A335-0A49-9E58-5A3D889A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7" y="834429"/>
            <a:ext cx="5593387" cy="260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35550-D33F-5FD6-A37E-C8D318C9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7" y="4203297"/>
            <a:ext cx="5450512" cy="2378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15567-6272-1C67-3D5C-52832056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006" y="843954"/>
            <a:ext cx="5112018" cy="2606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71B36-6BBC-894A-21CD-15AD9F4E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87" y="4203298"/>
            <a:ext cx="5018656" cy="237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1025501" y="3670288"/>
            <a:ext cx="403325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 err="1"/>
              <a:t>Treatment_info</a:t>
            </a:r>
            <a:endParaRPr lang="en-IN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735976" y="168377"/>
            <a:ext cx="4283750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 err="1"/>
              <a:t>Treatment_info</a:t>
            </a:r>
            <a:endParaRPr lang="en-IN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7521476" y="182211"/>
            <a:ext cx="3838235" cy="649188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 err="1"/>
              <a:t>Billing_info</a:t>
            </a:r>
            <a:endParaRPr lang="en-IN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7809787" y="3619464"/>
            <a:ext cx="3239214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 err="1"/>
              <a:t>Billing_info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760023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17B0A-BE87-130D-FA0D-E4E7D5761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4" y="1629630"/>
            <a:ext cx="5519141" cy="693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B7033-E3CD-4E94-01DE-1D30D7A9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60" y="1602119"/>
            <a:ext cx="5642966" cy="877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79F51-3D28-8EE0-C617-C80E99885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897" y="3853657"/>
            <a:ext cx="5887346" cy="2429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3169B-9D80-6FA7-59B1-769094E58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7" y="3853657"/>
            <a:ext cx="5394274" cy="2785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1F42F0-85EF-2B49-8433-E57BF840BA79}"/>
              </a:ext>
            </a:extLst>
          </p:cNvPr>
          <p:cNvSpPr txBox="1"/>
          <p:nvPr/>
        </p:nvSpPr>
        <p:spPr>
          <a:xfrm>
            <a:off x="424459" y="1162271"/>
            <a:ext cx="473828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Modifying the datatype of ‘Name’ to varchar(20)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E3810E-C321-0B7B-885B-775397639A1B}"/>
              </a:ext>
            </a:extLst>
          </p:cNvPr>
          <p:cNvSpPr txBox="1"/>
          <p:nvPr/>
        </p:nvSpPr>
        <p:spPr>
          <a:xfrm>
            <a:off x="6477000" y="1149549"/>
            <a:ext cx="51951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Adding new column ‘Specialization’ to </a:t>
            </a:r>
            <a:r>
              <a:rPr lang="en-IN" dirty="0" err="1"/>
              <a:t>dept_info</a:t>
            </a:r>
            <a:r>
              <a:rPr lang="en-IN" dirty="0"/>
              <a:t>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424459" y="251213"/>
            <a:ext cx="3089539" cy="64918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Structural Alterations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540121" y="3089439"/>
            <a:ext cx="285821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/>
              <a:t>Structure of </a:t>
            </a:r>
            <a:r>
              <a:rPr lang="en-IN" sz="2000" dirty="0" err="1"/>
              <a:t>Patient_info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6639134" y="3082418"/>
            <a:ext cx="2705813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/>
                </a:solidFill>
              </a:rPr>
              <a:t>Structure of </a:t>
            </a:r>
            <a:r>
              <a:rPr lang="en-IN" sz="2000" dirty="0" err="1">
                <a:solidFill>
                  <a:schemeClr val="tx1"/>
                </a:solidFill>
              </a:rPr>
              <a:t>Dept_info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991D3E2-7C85-E085-EF2A-D0F720911C45}"/>
              </a:ext>
            </a:extLst>
          </p:cNvPr>
          <p:cNvSpPr/>
          <p:nvPr/>
        </p:nvSpPr>
        <p:spPr>
          <a:xfrm>
            <a:off x="4483510" y="2595716"/>
            <a:ext cx="324464" cy="936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719255-D8AA-C2EA-EF96-EEC6AB1F175A}"/>
              </a:ext>
            </a:extLst>
          </p:cNvPr>
          <p:cNvSpPr/>
          <p:nvPr/>
        </p:nvSpPr>
        <p:spPr>
          <a:xfrm>
            <a:off x="10861475" y="2588695"/>
            <a:ext cx="324464" cy="936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6820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D37E1E-49EE-31AF-B1E1-91D2D65E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33" y="1445756"/>
            <a:ext cx="5357789" cy="757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D25625-7D86-6F3F-3850-0366688A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4" y="3657600"/>
            <a:ext cx="5891672" cy="278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C8AB62-B049-57D8-248E-908A689F2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18" y="1300363"/>
            <a:ext cx="4611166" cy="757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A155A-E2EF-A937-A908-C2522A58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76" y="3583578"/>
            <a:ext cx="4133850" cy="2920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FEF04F-D956-4AB1-6531-058D8409100A}"/>
              </a:ext>
            </a:extLst>
          </p:cNvPr>
          <p:cNvSpPr txBox="1"/>
          <p:nvPr/>
        </p:nvSpPr>
        <p:spPr>
          <a:xfrm>
            <a:off x="669208" y="658761"/>
            <a:ext cx="488544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Removing the MODE column from insurance_info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DCA4-581C-F83D-8158-442A1875E5A3}"/>
              </a:ext>
            </a:extLst>
          </p:cNvPr>
          <p:cNvSpPr txBox="1"/>
          <p:nvPr/>
        </p:nvSpPr>
        <p:spPr>
          <a:xfrm>
            <a:off x="7419976" y="641247"/>
            <a:ext cx="3729685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Renaming diagnosis to diagnosis_info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669208" y="3116547"/>
            <a:ext cx="2929398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/>
              <a:t>Structure of Insurance_info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7512032" y="2944092"/>
            <a:ext cx="2464024" cy="4426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/>
              <a:t>Tables in Smile sync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3C2487B-0C38-07DD-4BD9-F8B9EB5EC233}"/>
              </a:ext>
            </a:extLst>
          </p:cNvPr>
          <p:cNvSpPr/>
          <p:nvPr/>
        </p:nvSpPr>
        <p:spPr>
          <a:xfrm>
            <a:off x="4659913" y="2481422"/>
            <a:ext cx="324464" cy="936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BAFBAF6-B9D8-C1B2-4552-D6C1D4CE39AA}"/>
              </a:ext>
            </a:extLst>
          </p:cNvPr>
          <p:cNvSpPr/>
          <p:nvPr/>
        </p:nvSpPr>
        <p:spPr>
          <a:xfrm>
            <a:off x="10746658" y="2401487"/>
            <a:ext cx="324464" cy="936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08386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9D1C9-5E40-4855-8672-60753CF9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63" y="1493134"/>
            <a:ext cx="7056934" cy="1396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9B8A1-7AC6-6D4B-217E-73339C396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291" y="3080272"/>
            <a:ext cx="7580670" cy="3402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188623" y="169038"/>
            <a:ext cx="2031441" cy="64918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Loading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4622154" y="679323"/>
            <a:ext cx="1880879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 </a:t>
            </a:r>
            <a:r>
              <a:rPr lang="en-IN" sz="2400" dirty="0" err="1"/>
              <a:t>Patient_info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5812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A994A-77BB-54CE-2820-5AE74BD7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46" y="1076283"/>
            <a:ext cx="6464497" cy="138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A6076-B544-A729-DC53-B84FCB74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83" y="2969877"/>
            <a:ext cx="7943025" cy="3209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4454011" y="349154"/>
            <a:ext cx="2222091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err="1"/>
              <a:t>Treatment_costs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0575069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522341" y="314757"/>
            <a:ext cx="1798072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 err="1"/>
              <a:t>Dept_info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83491-BDBF-DF4A-80C2-CD8991B9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2" y="934981"/>
            <a:ext cx="4728215" cy="134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17DA8-EE34-0ADB-676B-A0F5CFD9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4" y="2949791"/>
            <a:ext cx="5006991" cy="2831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25AE7-8A41-0862-2514-6FACF766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973" y="2486969"/>
            <a:ext cx="3586663" cy="4182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5688677" y="314757"/>
            <a:ext cx="2118136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 err="1"/>
              <a:t>Doctor_info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BB31D-5371-580E-C09B-78BDD4B3D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677" y="934981"/>
            <a:ext cx="6008736" cy="13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5821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60E54-39A6-3B70-8D17-54A6D4449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25"/>
          <a:stretch/>
        </p:blipFill>
        <p:spPr>
          <a:xfrm>
            <a:off x="1478524" y="1221712"/>
            <a:ext cx="8821381" cy="1164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F4FF4-6745-AC9F-9138-039B5818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83" y="2714502"/>
            <a:ext cx="6716662" cy="3553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4363441" y="294967"/>
            <a:ext cx="2263502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err="1"/>
              <a:t>Insurance_info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8818602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4EDD4A-2C22-9A14-D937-C19A86FA1E3E}"/>
              </a:ext>
            </a:extLst>
          </p:cNvPr>
          <p:cNvGrpSpPr/>
          <p:nvPr/>
        </p:nvGrpSpPr>
        <p:grpSpPr>
          <a:xfrm>
            <a:off x="5322149" y="1135238"/>
            <a:ext cx="5650650" cy="622988"/>
            <a:chOff x="5322149" y="1135238"/>
            <a:chExt cx="5650650" cy="62298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74D34C1-4275-C67F-4CAF-4BF73F386A8B}"/>
                </a:ext>
              </a:extLst>
            </p:cNvPr>
            <p:cNvSpPr/>
            <p:nvPr/>
          </p:nvSpPr>
          <p:spPr>
            <a:xfrm>
              <a:off x="5621814" y="1197537"/>
              <a:ext cx="5350985" cy="498390"/>
            </a:xfrm>
            <a:custGeom>
              <a:avLst/>
              <a:gdLst>
                <a:gd name="connsiteX0" fmla="*/ 0 w 6036534"/>
                <a:gd name="connsiteY0" fmla="*/ 0 h 540892"/>
                <a:gd name="connsiteX1" fmla="*/ 6036534 w 6036534"/>
                <a:gd name="connsiteY1" fmla="*/ 0 h 540892"/>
                <a:gd name="connsiteX2" fmla="*/ 6036534 w 6036534"/>
                <a:gd name="connsiteY2" fmla="*/ 540892 h 540892"/>
                <a:gd name="connsiteX3" fmla="*/ 0 w 6036534"/>
                <a:gd name="connsiteY3" fmla="*/ 540892 h 540892"/>
                <a:gd name="connsiteX4" fmla="*/ 0 w 6036534"/>
                <a:gd name="connsiteY4" fmla="*/ 0 h 5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6534" h="540892">
                  <a:moveTo>
                    <a:pt x="0" y="0"/>
                  </a:moveTo>
                  <a:lnTo>
                    <a:pt x="6036534" y="0"/>
                  </a:lnTo>
                  <a:lnTo>
                    <a:pt x="6036534" y="540892"/>
                  </a:lnTo>
                  <a:lnTo>
                    <a:pt x="0" y="54089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429333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kern="1200" dirty="0">
                  <a:latin typeface="Lucida Calligraphy" panose="03010101010101010101" pitchFamily="66" charset="0"/>
                </a:rPr>
                <a:t>Introduction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16560D-D572-35A0-6063-0B06E3457349}"/>
                </a:ext>
              </a:extLst>
            </p:cNvPr>
            <p:cNvSpPr/>
            <p:nvPr/>
          </p:nvSpPr>
          <p:spPr>
            <a:xfrm>
              <a:off x="5322149" y="1135238"/>
              <a:ext cx="599331" cy="622988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4DFBA12-6348-D9D2-F191-56BDA4A0B515}"/>
              </a:ext>
            </a:extLst>
          </p:cNvPr>
          <p:cNvGrpSpPr/>
          <p:nvPr/>
        </p:nvGrpSpPr>
        <p:grpSpPr>
          <a:xfrm>
            <a:off x="5756348" y="1912875"/>
            <a:ext cx="5216452" cy="622988"/>
            <a:chOff x="5756348" y="1883262"/>
            <a:chExt cx="5216452" cy="62298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D33EE24-24C2-8A5A-FD03-5A2ACAE7972F}"/>
                </a:ext>
              </a:extLst>
            </p:cNvPr>
            <p:cNvSpPr/>
            <p:nvPr/>
          </p:nvSpPr>
          <p:spPr>
            <a:xfrm>
              <a:off x="6056014" y="1945561"/>
              <a:ext cx="4916786" cy="498390"/>
            </a:xfrm>
            <a:custGeom>
              <a:avLst/>
              <a:gdLst>
                <a:gd name="connsiteX0" fmla="*/ 0 w 5546707"/>
                <a:gd name="connsiteY0" fmla="*/ 0 h 540892"/>
                <a:gd name="connsiteX1" fmla="*/ 5546707 w 5546707"/>
                <a:gd name="connsiteY1" fmla="*/ 0 h 540892"/>
                <a:gd name="connsiteX2" fmla="*/ 5546707 w 5546707"/>
                <a:gd name="connsiteY2" fmla="*/ 540892 h 540892"/>
                <a:gd name="connsiteX3" fmla="*/ 0 w 5546707"/>
                <a:gd name="connsiteY3" fmla="*/ 540892 h 540892"/>
                <a:gd name="connsiteX4" fmla="*/ 0 w 5546707"/>
                <a:gd name="connsiteY4" fmla="*/ 0 h 5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6707" h="540892">
                  <a:moveTo>
                    <a:pt x="0" y="0"/>
                  </a:moveTo>
                  <a:lnTo>
                    <a:pt x="5546707" y="0"/>
                  </a:lnTo>
                  <a:lnTo>
                    <a:pt x="5546707" y="540892"/>
                  </a:lnTo>
                  <a:lnTo>
                    <a:pt x="0" y="54089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9333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kern="1200" dirty="0">
                  <a:latin typeface="Lucida Calligraphy" panose="03010101010101010101" pitchFamily="66" charset="0"/>
                </a:rPr>
                <a:t>E-R diagram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BB2A31-2B05-E5DC-552B-BA883832B519}"/>
                </a:ext>
              </a:extLst>
            </p:cNvPr>
            <p:cNvSpPr/>
            <p:nvPr/>
          </p:nvSpPr>
          <p:spPr>
            <a:xfrm>
              <a:off x="5756348" y="1883262"/>
              <a:ext cx="599331" cy="622988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85E954-3382-0EDE-D465-2B9C21FDD4F9}"/>
              </a:ext>
            </a:extLst>
          </p:cNvPr>
          <p:cNvGrpSpPr/>
          <p:nvPr/>
        </p:nvGrpSpPr>
        <p:grpSpPr>
          <a:xfrm>
            <a:off x="5994285" y="2692049"/>
            <a:ext cx="4978513" cy="622988"/>
            <a:chOff x="5994285" y="2630738"/>
            <a:chExt cx="4978513" cy="62298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555241-F1D6-73F2-1B6C-AC488871A63A}"/>
                </a:ext>
              </a:extLst>
            </p:cNvPr>
            <p:cNvSpPr/>
            <p:nvPr/>
          </p:nvSpPr>
          <p:spPr>
            <a:xfrm>
              <a:off x="6293951" y="2693036"/>
              <a:ext cx="4678847" cy="498390"/>
            </a:xfrm>
            <a:custGeom>
              <a:avLst/>
              <a:gdLst>
                <a:gd name="connsiteX0" fmla="*/ 0 w 5278284"/>
                <a:gd name="connsiteY0" fmla="*/ 0 h 540892"/>
                <a:gd name="connsiteX1" fmla="*/ 5278284 w 5278284"/>
                <a:gd name="connsiteY1" fmla="*/ 0 h 540892"/>
                <a:gd name="connsiteX2" fmla="*/ 5278284 w 5278284"/>
                <a:gd name="connsiteY2" fmla="*/ 540892 h 540892"/>
                <a:gd name="connsiteX3" fmla="*/ 0 w 5278284"/>
                <a:gd name="connsiteY3" fmla="*/ 540892 h 540892"/>
                <a:gd name="connsiteX4" fmla="*/ 0 w 5278284"/>
                <a:gd name="connsiteY4" fmla="*/ 0 h 5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8284" h="540892">
                  <a:moveTo>
                    <a:pt x="0" y="0"/>
                  </a:moveTo>
                  <a:lnTo>
                    <a:pt x="5278284" y="0"/>
                  </a:lnTo>
                  <a:lnTo>
                    <a:pt x="5278284" y="540892"/>
                  </a:lnTo>
                  <a:lnTo>
                    <a:pt x="0" y="54089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9333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dirty="0">
                  <a:latin typeface="Lucida Calligraphy" panose="03010101010101010101" pitchFamily="66" charset="0"/>
                </a:rPr>
                <a:t>Designing Database</a:t>
              </a:r>
              <a:endParaRPr lang="en-IN" sz="2800" b="1" kern="1200" dirty="0">
                <a:latin typeface="Lucida Calligraphy" panose="03010101010101010101" pitchFamily="66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80F820-DF63-F603-5197-1985C5596940}"/>
                </a:ext>
              </a:extLst>
            </p:cNvPr>
            <p:cNvSpPr/>
            <p:nvPr/>
          </p:nvSpPr>
          <p:spPr>
            <a:xfrm>
              <a:off x="5994285" y="2630738"/>
              <a:ext cx="599331" cy="622988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7AD7CE-63D0-06EF-0D2D-1DD44273EFF6}"/>
              </a:ext>
            </a:extLst>
          </p:cNvPr>
          <p:cNvGrpSpPr/>
          <p:nvPr/>
        </p:nvGrpSpPr>
        <p:grpSpPr>
          <a:xfrm>
            <a:off x="5994285" y="3502811"/>
            <a:ext cx="4978515" cy="622988"/>
            <a:chOff x="6070258" y="3378762"/>
            <a:chExt cx="4902542" cy="62298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418221-8BA4-3A0E-3A65-05A3AF314371}"/>
                </a:ext>
              </a:extLst>
            </p:cNvPr>
            <p:cNvSpPr/>
            <p:nvPr/>
          </p:nvSpPr>
          <p:spPr>
            <a:xfrm>
              <a:off x="6369924" y="3441061"/>
              <a:ext cx="4602876" cy="498390"/>
            </a:xfrm>
            <a:custGeom>
              <a:avLst/>
              <a:gdLst>
                <a:gd name="connsiteX0" fmla="*/ 0 w 5192580"/>
                <a:gd name="connsiteY0" fmla="*/ 0 h 540892"/>
                <a:gd name="connsiteX1" fmla="*/ 5192580 w 5192580"/>
                <a:gd name="connsiteY1" fmla="*/ 0 h 540892"/>
                <a:gd name="connsiteX2" fmla="*/ 5192580 w 5192580"/>
                <a:gd name="connsiteY2" fmla="*/ 540892 h 540892"/>
                <a:gd name="connsiteX3" fmla="*/ 0 w 5192580"/>
                <a:gd name="connsiteY3" fmla="*/ 540892 h 540892"/>
                <a:gd name="connsiteX4" fmla="*/ 0 w 5192580"/>
                <a:gd name="connsiteY4" fmla="*/ 0 h 5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2580" h="540892">
                  <a:moveTo>
                    <a:pt x="0" y="0"/>
                  </a:moveTo>
                  <a:lnTo>
                    <a:pt x="5192580" y="0"/>
                  </a:lnTo>
                  <a:lnTo>
                    <a:pt x="5192580" y="540892"/>
                  </a:lnTo>
                  <a:lnTo>
                    <a:pt x="0" y="54089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9333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kern="1200" dirty="0">
                  <a:latin typeface="Lucida Calligraphy" panose="03010101010101010101" pitchFamily="66" charset="0"/>
                </a:rPr>
                <a:t>Data Cleaning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D941B4-97D8-3EBE-381F-F9FBF85DD2B6}"/>
                </a:ext>
              </a:extLst>
            </p:cNvPr>
            <p:cNvSpPr/>
            <p:nvPr/>
          </p:nvSpPr>
          <p:spPr>
            <a:xfrm>
              <a:off x="6070258" y="3378762"/>
              <a:ext cx="599331" cy="622988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DFAD22-0C78-636B-7BAB-F3F98BF20B09}"/>
              </a:ext>
            </a:extLst>
          </p:cNvPr>
          <p:cNvGrpSpPr/>
          <p:nvPr/>
        </p:nvGrpSpPr>
        <p:grpSpPr>
          <a:xfrm>
            <a:off x="5756348" y="4251274"/>
            <a:ext cx="5216450" cy="622988"/>
            <a:chOff x="5994285" y="4126786"/>
            <a:chExt cx="4978513" cy="62298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653BC7-867B-3DAE-7CD7-A307EA75B7CF}"/>
                </a:ext>
              </a:extLst>
            </p:cNvPr>
            <p:cNvSpPr/>
            <p:nvPr/>
          </p:nvSpPr>
          <p:spPr>
            <a:xfrm>
              <a:off x="6293951" y="4189085"/>
              <a:ext cx="4678847" cy="498390"/>
            </a:xfrm>
            <a:custGeom>
              <a:avLst/>
              <a:gdLst>
                <a:gd name="connsiteX0" fmla="*/ 0 w 5278284"/>
                <a:gd name="connsiteY0" fmla="*/ 0 h 540892"/>
                <a:gd name="connsiteX1" fmla="*/ 5278284 w 5278284"/>
                <a:gd name="connsiteY1" fmla="*/ 0 h 540892"/>
                <a:gd name="connsiteX2" fmla="*/ 5278284 w 5278284"/>
                <a:gd name="connsiteY2" fmla="*/ 540892 h 540892"/>
                <a:gd name="connsiteX3" fmla="*/ 0 w 5278284"/>
                <a:gd name="connsiteY3" fmla="*/ 540892 h 540892"/>
                <a:gd name="connsiteX4" fmla="*/ 0 w 5278284"/>
                <a:gd name="connsiteY4" fmla="*/ 0 h 5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8284" h="540892">
                  <a:moveTo>
                    <a:pt x="0" y="0"/>
                  </a:moveTo>
                  <a:lnTo>
                    <a:pt x="5278284" y="0"/>
                  </a:lnTo>
                  <a:lnTo>
                    <a:pt x="5278284" y="540892"/>
                  </a:lnTo>
                  <a:lnTo>
                    <a:pt x="0" y="54089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9333" tIns="71120" rIns="71120" bIns="7112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800" b="1" dirty="0">
                  <a:latin typeface="Lucida Calligraphy" panose="03010101010101010101" pitchFamily="66" charset="0"/>
                </a:rPr>
                <a:t>Data Analysis</a:t>
              </a:r>
              <a:r>
                <a:rPr lang="en-IN" sz="2800" b="1" kern="1200" dirty="0">
                  <a:latin typeface="Lucida Calligraphy" panose="03010101010101010101" pitchFamily="66" charset="0"/>
                </a:rPr>
                <a:t> 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8D1539-C3C5-0F00-7E6B-FC312B9CFFC1}"/>
                </a:ext>
              </a:extLst>
            </p:cNvPr>
            <p:cNvSpPr/>
            <p:nvPr/>
          </p:nvSpPr>
          <p:spPr>
            <a:xfrm>
              <a:off x="5994285" y="4126786"/>
              <a:ext cx="599331" cy="622988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9B4D87-7D65-5857-3BBE-BA14C4AAAA90}"/>
              </a:ext>
            </a:extLst>
          </p:cNvPr>
          <p:cNvGrpSpPr/>
          <p:nvPr/>
        </p:nvGrpSpPr>
        <p:grpSpPr>
          <a:xfrm>
            <a:off x="5322148" y="4936561"/>
            <a:ext cx="5650649" cy="622988"/>
            <a:chOff x="5756348" y="4874261"/>
            <a:chExt cx="5216452" cy="62298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022199-D399-13A5-D465-4314BADCB451}"/>
                </a:ext>
              </a:extLst>
            </p:cNvPr>
            <p:cNvSpPr/>
            <p:nvPr/>
          </p:nvSpPr>
          <p:spPr>
            <a:xfrm>
              <a:off x="6056014" y="4936560"/>
              <a:ext cx="4916786" cy="498390"/>
            </a:xfrm>
            <a:custGeom>
              <a:avLst/>
              <a:gdLst>
                <a:gd name="connsiteX0" fmla="*/ 0 w 5546707"/>
                <a:gd name="connsiteY0" fmla="*/ 0 h 540892"/>
                <a:gd name="connsiteX1" fmla="*/ 5546707 w 5546707"/>
                <a:gd name="connsiteY1" fmla="*/ 0 h 540892"/>
                <a:gd name="connsiteX2" fmla="*/ 5546707 w 5546707"/>
                <a:gd name="connsiteY2" fmla="*/ 540892 h 540892"/>
                <a:gd name="connsiteX3" fmla="*/ 0 w 5546707"/>
                <a:gd name="connsiteY3" fmla="*/ 540892 h 540892"/>
                <a:gd name="connsiteX4" fmla="*/ 0 w 5546707"/>
                <a:gd name="connsiteY4" fmla="*/ 0 h 5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6707" h="540892">
                  <a:moveTo>
                    <a:pt x="0" y="0"/>
                  </a:moveTo>
                  <a:lnTo>
                    <a:pt x="5546707" y="0"/>
                  </a:lnTo>
                  <a:lnTo>
                    <a:pt x="5546707" y="540892"/>
                  </a:lnTo>
                  <a:lnTo>
                    <a:pt x="0" y="540892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29333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b="1" kern="1200" dirty="0">
                  <a:latin typeface="Lucida Calligraphy" panose="03010101010101010101" pitchFamily="66" charset="0"/>
                </a:rPr>
                <a:t>Conclusion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56D1C7-1B36-C2A9-839F-0B7B3AACFAC6}"/>
                </a:ext>
              </a:extLst>
            </p:cNvPr>
            <p:cNvSpPr/>
            <p:nvPr/>
          </p:nvSpPr>
          <p:spPr>
            <a:xfrm>
              <a:off x="5756348" y="4874261"/>
              <a:ext cx="599331" cy="622988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40C938D-0733-3618-0753-6CAAFB2CB66D}"/>
              </a:ext>
            </a:extLst>
          </p:cNvPr>
          <p:cNvSpPr txBox="1"/>
          <p:nvPr/>
        </p:nvSpPr>
        <p:spPr>
          <a:xfrm>
            <a:off x="760559" y="1818543"/>
            <a:ext cx="3860601" cy="2868387"/>
          </a:xfrm>
          <a:prstGeom prst="rect">
            <a:avLst/>
          </a:prstGeom>
          <a:noFill/>
        </p:spPr>
        <p:txBody>
          <a:bodyPr wrap="none" rtlCol="0">
            <a:prstTxWarp prst="textInflateTop">
              <a:avLst/>
            </a:prstTxWarp>
            <a:spAutoFit/>
          </a:bodyPr>
          <a:lstStyle/>
          <a:p>
            <a:pPr algn="ctr"/>
            <a:r>
              <a:rPr lang="en-IN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Table</a:t>
            </a:r>
          </a:p>
          <a:p>
            <a:pPr algn="ctr"/>
            <a:r>
              <a:rPr lang="en-IN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 of</a:t>
            </a:r>
          </a:p>
          <a:p>
            <a:pPr algn="ctr"/>
            <a:r>
              <a:rPr lang="en-IN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 Contents</a:t>
            </a:r>
          </a:p>
        </p:txBody>
      </p:sp>
    </p:spTree>
    <p:extLst>
      <p:ext uri="{BB962C8B-B14F-4D97-AF65-F5344CB8AC3E}">
        <p14:creationId xmlns:p14="http://schemas.microsoft.com/office/powerpoint/2010/main" val="27962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D2040-DAB6-E35F-A1DB-41063C50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604" y="2804254"/>
            <a:ext cx="6096001" cy="3606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898D4-2113-B9A8-D97F-DC1ED9B2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28" y="1116289"/>
            <a:ext cx="8763000" cy="1240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4635625" y="381795"/>
            <a:ext cx="2492409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 err="1">
                <a:solidFill>
                  <a:schemeClr val="bg1"/>
                </a:solidFill>
              </a:rPr>
              <a:t>Consultation_info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52819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C06B6-2F5D-6495-2480-3F75CDFB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0" y="943709"/>
            <a:ext cx="6175774" cy="1406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4814730" y="156208"/>
            <a:ext cx="2238688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err="1"/>
              <a:t>Diagnosis_info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1A89E-3914-B4A7-FB71-99AEA0B45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48" y="1737403"/>
            <a:ext cx="7021822" cy="49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7483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6F832-8BDB-46AF-41F1-52DE8F7B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65" y="727007"/>
            <a:ext cx="5191432" cy="585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FDAD2-DFD1-B513-714E-C4B62C6E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3" y="891321"/>
            <a:ext cx="5988345" cy="1801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785097" y="216229"/>
            <a:ext cx="2454382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 err="1"/>
              <a:t>Treatment_info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3765532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9FC1F-F0CF-9BFA-643D-23251BF7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00" y="1334773"/>
            <a:ext cx="7419823" cy="2094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A632C-5CAF-7C54-4793-FDA525B3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144" y="1334773"/>
            <a:ext cx="3922271" cy="5400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819760" y="699374"/>
            <a:ext cx="2326564" cy="51077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dirty="0" err="1"/>
              <a:t>Billing_info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58339172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3250690" y="255639"/>
            <a:ext cx="5690617" cy="2145268"/>
          </a:xfrm>
          <a:prstGeom prst="round2Diag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Data cleaning</a:t>
            </a:r>
          </a:p>
        </p:txBody>
      </p:sp>
      <p:pic>
        <p:nvPicPr>
          <p:cNvPr id="4100" name="Picture 4" descr="Components of Data Preprocessing Stock Illustration - Illustration of ...">
            <a:extLst>
              <a:ext uri="{FF2B5EF4-FFF2-40B4-BE49-F238E27FC236}">
                <a16:creationId xmlns:a16="http://schemas.microsoft.com/office/drawing/2014/main" id="{B9044B98-28E1-5B35-AD53-828CA28D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731" y="2593153"/>
            <a:ext cx="3940533" cy="4009208"/>
          </a:xfrm>
          <a:prstGeom prst="roundRect">
            <a:avLst>
              <a:gd name="adj" fmla="val 716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71157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0F7D7C-0933-3E49-23A2-A150A3B1259B}"/>
              </a:ext>
            </a:extLst>
          </p:cNvPr>
          <p:cNvSpPr txBox="1"/>
          <p:nvPr/>
        </p:nvSpPr>
        <p:spPr>
          <a:xfrm>
            <a:off x="696536" y="182881"/>
            <a:ext cx="3328166" cy="578882"/>
          </a:xfrm>
          <a:prstGeom prst="wedgeRoundRectCallout">
            <a:avLst>
              <a:gd name="adj1" fmla="val -5386"/>
              <a:gd name="adj2" fmla="val 91944"/>
              <a:gd name="adj3" fmla="val 16667"/>
            </a:avLst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IN" sz="2800" b="1" u="sng" dirty="0">
                <a:solidFill>
                  <a:schemeClr val="bg1"/>
                </a:solidFill>
              </a:rPr>
              <a:t>Removing duplicates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AE973-D52B-4070-7983-E0AC52BC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3" y="4501219"/>
            <a:ext cx="4639322" cy="1371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770CA-A68A-4F04-4CF8-B4684ADB2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16" y="1064795"/>
            <a:ext cx="5560083" cy="1428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0E51-2AA6-28B5-5FEA-3386C8959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399" y="6197626"/>
            <a:ext cx="4296375" cy="666843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>
            <a:off x="4729316" y="616974"/>
            <a:ext cx="2316755" cy="400015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0800000" flipH="1">
            <a:off x="6686314" y="6197626"/>
            <a:ext cx="466140" cy="593169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31189-E803-BED1-52F7-0D75FA476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8139"/>
            <a:ext cx="6134995" cy="2753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999130-B99E-CC49-2A69-E7C98F74B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787" y="2985196"/>
            <a:ext cx="6075213" cy="3119704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625CB4B5-E8E3-4A31-B5B9-B1F600BAD3EA}"/>
              </a:ext>
            </a:extLst>
          </p:cNvPr>
          <p:cNvSpPr/>
          <p:nvPr/>
        </p:nvSpPr>
        <p:spPr>
          <a:xfrm>
            <a:off x="2360620" y="3926003"/>
            <a:ext cx="274426" cy="47885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1CAAF57-D2A7-7680-7EA5-A2DBDEECD72B}"/>
              </a:ext>
            </a:extLst>
          </p:cNvPr>
          <p:cNvSpPr/>
          <p:nvPr/>
        </p:nvSpPr>
        <p:spPr>
          <a:xfrm>
            <a:off x="9085006" y="2540695"/>
            <a:ext cx="265471" cy="39872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910F3C-3D04-9265-6623-BCAA6DAFA934}"/>
              </a:ext>
            </a:extLst>
          </p:cNvPr>
          <p:cNvSpPr/>
          <p:nvPr/>
        </p:nvSpPr>
        <p:spPr>
          <a:xfrm>
            <a:off x="865800" y="6125349"/>
            <a:ext cx="4385187" cy="5497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DELETE</a:t>
            </a:r>
            <a:r>
              <a:rPr lang="en-IN" sz="2000" dirty="0"/>
              <a:t> </a:t>
            </a:r>
          </a:p>
          <a:p>
            <a:pPr algn="ctr"/>
            <a:r>
              <a:rPr lang="en-IN" sz="2000" dirty="0"/>
              <a:t>Removed 2 duplicates from </a:t>
            </a:r>
            <a:r>
              <a:rPr lang="en-IN" sz="2000" dirty="0" err="1"/>
              <a:t>patient_info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5919106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E542D-816D-1712-DFBD-64A29EA9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058" y="1036854"/>
            <a:ext cx="5323819" cy="1267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E9E17-0CAB-5338-9328-EA60D404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058" y="2526365"/>
            <a:ext cx="5236964" cy="3603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7A0933-EB17-A13A-E5AA-A955E760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1" y="1074960"/>
            <a:ext cx="5134692" cy="1228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215B48-7DD9-424A-0607-437123951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4" y="2526365"/>
            <a:ext cx="6124577" cy="34795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F7D7C-0933-3E49-23A2-A150A3B1259B}"/>
              </a:ext>
            </a:extLst>
          </p:cNvPr>
          <p:cNvSpPr txBox="1"/>
          <p:nvPr/>
        </p:nvSpPr>
        <p:spPr>
          <a:xfrm>
            <a:off x="534611" y="106679"/>
            <a:ext cx="3570664" cy="646986"/>
          </a:xfrm>
          <a:prstGeom prst="wedgeRoundRectCallout">
            <a:avLst>
              <a:gd name="adj1" fmla="val -5386"/>
              <a:gd name="adj2" fmla="val 91944"/>
              <a:gd name="adj3" fmla="val 16667"/>
            </a:avLst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</a:rPr>
              <a:t>Dealing with Nulls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BEC954-D7CC-3708-7C14-FA74D91E5ACD}"/>
              </a:ext>
            </a:extLst>
          </p:cNvPr>
          <p:cNvSpPr/>
          <p:nvPr/>
        </p:nvSpPr>
        <p:spPr>
          <a:xfrm>
            <a:off x="1085217" y="6129597"/>
            <a:ext cx="3496615" cy="6217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NULLIF, TRIM </a:t>
            </a:r>
          </a:p>
          <a:p>
            <a:pPr algn="ctr"/>
            <a:r>
              <a:rPr lang="en-IN" sz="2000" dirty="0"/>
              <a:t>Filled empty spaces with NULL</a:t>
            </a:r>
          </a:p>
        </p:txBody>
      </p:sp>
    </p:spTree>
    <p:extLst>
      <p:ext uri="{BB962C8B-B14F-4D97-AF65-F5344CB8AC3E}">
        <p14:creationId xmlns:p14="http://schemas.microsoft.com/office/powerpoint/2010/main" val="144470511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796FD-B649-34E0-C45D-6978B4FE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02" y="610957"/>
            <a:ext cx="6201640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C8D09-1513-A0DC-7EF9-4A701166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63" y="1963686"/>
            <a:ext cx="3930718" cy="45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BC369-5C5A-02BF-71B0-9AD10ECA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08" y="1373389"/>
            <a:ext cx="6220693" cy="78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77F82-D73F-1936-4A32-558A0060F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08" y="2376347"/>
            <a:ext cx="6220693" cy="3066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2C65B-ED58-7028-5550-C92AAEA0070B}"/>
              </a:ext>
            </a:extLst>
          </p:cNvPr>
          <p:cNvSpPr txBox="1"/>
          <p:nvPr/>
        </p:nvSpPr>
        <p:spPr>
          <a:xfrm>
            <a:off x="534611" y="106679"/>
            <a:ext cx="3570664" cy="646986"/>
          </a:xfrm>
          <a:prstGeom prst="wedgeRoundRectCallout">
            <a:avLst>
              <a:gd name="adj1" fmla="val -5386"/>
              <a:gd name="adj2" fmla="val 91944"/>
              <a:gd name="adj3" fmla="val 16667"/>
            </a:avLst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</a:rPr>
              <a:t>Remove columns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5C0B4-7C19-EBCD-93FE-FDE02102E553}"/>
              </a:ext>
            </a:extLst>
          </p:cNvPr>
          <p:cNvSpPr/>
          <p:nvPr/>
        </p:nvSpPr>
        <p:spPr>
          <a:xfrm>
            <a:off x="857063" y="5584636"/>
            <a:ext cx="4375355" cy="10393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Alter-Drop column</a:t>
            </a:r>
          </a:p>
          <a:p>
            <a:pPr algn="ctr"/>
            <a:r>
              <a:rPr lang="en-IN" sz="2000" dirty="0"/>
              <a:t>Removed the unnecessary column ‘HOD’</a:t>
            </a:r>
          </a:p>
        </p:txBody>
      </p:sp>
    </p:spTree>
    <p:extLst>
      <p:ext uri="{BB962C8B-B14F-4D97-AF65-F5344CB8AC3E}">
        <p14:creationId xmlns:p14="http://schemas.microsoft.com/office/powerpoint/2010/main" val="19293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AFBCA-777E-DD5D-9515-509E6AAB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9" y="1227547"/>
            <a:ext cx="5100159" cy="3034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FBA3E-1E13-F897-9863-5C61FAFF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82" y="1227547"/>
            <a:ext cx="5163271" cy="131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C25CB-B79F-83E4-F532-22070C751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31" y="3333555"/>
            <a:ext cx="5500937" cy="3240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AB448-6919-95E3-207C-F4E74A7F741D}"/>
              </a:ext>
            </a:extLst>
          </p:cNvPr>
          <p:cNvSpPr txBox="1"/>
          <p:nvPr/>
        </p:nvSpPr>
        <p:spPr>
          <a:xfrm>
            <a:off x="534611" y="106679"/>
            <a:ext cx="3570664" cy="646986"/>
          </a:xfrm>
          <a:prstGeom prst="wedgeRoundRectCallout">
            <a:avLst>
              <a:gd name="adj1" fmla="val -5386"/>
              <a:gd name="adj2" fmla="val 91944"/>
              <a:gd name="adj3" fmla="val 16667"/>
            </a:avLst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</a:rPr>
              <a:t>Standardizing Data</a:t>
            </a: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AFA62057-9EE4-558F-8BB9-BED62B6061CB}"/>
              </a:ext>
            </a:extLst>
          </p:cNvPr>
          <p:cNvSpPr/>
          <p:nvPr/>
        </p:nvSpPr>
        <p:spPr>
          <a:xfrm>
            <a:off x="5024284" y="639098"/>
            <a:ext cx="1347020" cy="399240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9FCB2BF4-ED70-6CBA-28AA-142ACA6F9AF4}"/>
              </a:ext>
            </a:extLst>
          </p:cNvPr>
          <p:cNvSpPr/>
          <p:nvPr/>
        </p:nvSpPr>
        <p:spPr>
          <a:xfrm>
            <a:off x="11335277" y="2163097"/>
            <a:ext cx="554345" cy="1474838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5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0DFF8B3-D76A-F52E-E106-8DDD57BF1E0A}"/>
              </a:ext>
            </a:extLst>
          </p:cNvPr>
          <p:cNvSpPr txBox="1">
            <a:spLocks/>
          </p:cNvSpPr>
          <p:nvPr/>
        </p:nvSpPr>
        <p:spPr>
          <a:xfrm>
            <a:off x="1948016" y="1371365"/>
            <a:ext cx="8610600" cy="1293028"/>
          </a:xfrm>
          <a:prstGeom prst="rect">
            <a:avLst/>
          </a:prstGeom>
        </p:spPr>
        <p:txBody>
          <a:bodyPr numCol="1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Cooper Black" pitchFamily="18" charset="0"/>
              </a:rPr>
              <a:t>INTRODUCTION</a:t>
            </a:r>
            <a:br>
              <a:rPr lang="en-IN" sz="4800" cap="none" dirty="0">
                <a:ln w="38100"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</a:br>
            <a:endParaRPr lang="en-IN" sz="4800" cap="none" dirty="0">
              <a:ln w="38100">
                <a:solidFill>
                  <a:schemeClr val="tx1"/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43D11-D8AE-BEA3-CE9D-3EA209D8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45" y="2837038"/>
            <a:ext cx="3965510" cy="3162769"/>
          </a:xfrm>
          <a:prstGeom prst="roundRect">
            <a:avLst>
              <a:gd name="adj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0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087CD0-C98B-9807-B921-D70C6AC79AE5}"/>
              </a:ext>
            </a:extLst>
          </p:cNvPr>
          <p:cNvSpPr txBox="1"/>
          <p:nvPr/>
        </p:nvSpPr>
        <p:spPr>
          <a:xfrm>
            <a:off x="3829662" y="226142"/>
            <a:ext cx="5004619" cy="2145268"/>
          </a:xfrm>
          <a:prstGeom prst="round2DiagRect">
            <a:avLst/>
          </a:prstGeom>
          <a:solidFill>
            <a:srgbClr val="7030A0"/>
          </a:solidFill>
          <a:ln w="38100"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Georgia" panose="02040502050405020303" pitchFamily="18" charset="0"/>
              </a:rPr>
              <a:t>Exploratory Data Analysis</a:t>
            </a:r>
          </a:p>
        </p:txBody>
      </p:sp>
      <p:pic>
        <p:nvPicPr>
          <p:cNvPr id="6150" name="Picture 6" descr="Data Analysis and Interpretation - Learning Where">
            <a:extLst>
              <a:ext uri="{FF2B5EF4-FFF2-40B4-BE49-F238E27FC236}">
                <a16:creationId xmlns:a16="http://schemas.microsoft.com/office/drawing/2014/main" id="{AA7DA619-EBF4-8919-ADFF-1644750C7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69" y="2673146"/>
            <a:ext cx="4047203" cy="404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9135" y="1150376"/>
            <a:ext cx="8770929" cy="4821790"/>
          </a:xfrm>
          <a:prstGeom prst="rect">
            <a:avLst/>
          </a:prstGeom>
          <a:ln w="38100" cmpd="thickThin">
            <a:prstDash val="sysDot"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What are the cities from which patients have visited this clinic?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How many patients in the old age category visited the clinic?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How many Males and Females visited the clinic?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What was the flow of patients during the month of April?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Which insurance companies were chosen by patients residing in each area?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How does the demographic profile of patients vary across different insurance companies?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What are the most frequently reported chief complaints among patients?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What are the diagnoses made for each patient, along with the corresponding treatments performed?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7B633-5D30-984E-3F3B-ECE32D75C927}"/>
              </a:ext>
            </a:extLst>
          </p:cNvPr>
          <p:cNvSpPr txBox="1"/>
          <p:nvPr/>
        </p:nvSpPr>
        <p:spPr>
          <a:xfrm>
            <a:off x="1809135" y="275302"/>
            <a:ext cx="189762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16809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38430" y="1106270"/>
            <a:ext cx="8562976" cy="4659417"/>
          </a:xfrm>
          <a:prstGeom prst="rect">
            <a:avLst/>
          </a:prstGeom>
          <a:ln w="38100" cmpd="thickThin">
            <a:prstDash val="sysDot"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D0D0D"/>
                </a:solidFill>
                <a:highlight>
                  <a:srgbClr val="FFFFFF"/>
                </a:highlight>
              </a:rPr>
              <a:t>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Who is the doctor with the Third-highest number of diagnosed cases in the 'Periodontics' department?</a:t>
            </a:r>
            <a:endParaRPr lang="en-IN" sz="20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Who are the Doctors not involved in any cases?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Identify the patients whose name begins with any character followed by 'a' and ends with 'y', and who have been diagnosed with 'Leukoplakia’?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What is the monthly distribution of treatments performed, ranked by the number of treatments in descending order?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What is the total Revenue generated by hospital?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What is the amount that should be paid by the insurance companies?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Which patients got the maximum and minimum bills?</a:t>
            </a:r>
          </a:p>
        </p:txBody>
      </p:sp>
    </p:spTree>
    <p:extLst>
      <p:ext uri="{BB962C8B-B14F-4D97-AF65-F5344CB8AC3E}">
        <p14:creationId xmlns:p14="http://schemas.microsoft.com/office/powerpoint/2010/main" val="181418046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9041A-DBC2-4CDC-75E8-E37E525A071E}"/>
              </a:ext>
            </a:extLst>
          </p:cNvPr>
          <p:cNvSpPr txBox="1"/>
          <p:nvPr/>
        </p:nvSpPr>
        <p:spPr>
          <a:xfrm>
            <a:off x="568293" y="266913"/>
            <a:ext cx="3038332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Cities from which patients </a:t>
            </a:r>
          </a:p>
          <a:p>
            <a:pPr algn="ctr"/>
            <a:r>
              <a:rPr lang="en-US" sz="2000" b="1" dirty="0"/>
              <a:t>have visited this clinic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C93B6-1B4A-2593-7784-275F6CB45FA1}"/>
              </a:ext>
            </a:extLst>
          </p:cNvPr>
          <p:cNvSpPr txBox="1"/>
          <p:nvPr/>
        </p:nvSpPr>
        <p:spPr>
          <a:xfrm>
            <a:off x="5776301" y="266913"/>
            <a:ext cx="4951210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Number </a:t>
            </a:r>
            <a:r>
              <a:rPr lang="en-US" sz="2000"/>
              <a:t>of old age Patients who </a:t>
            </a:r>
            <a:r>
              <a:rPr lang="en-US" sz="2000" dirty="0"/>
              <a:t>visited </a:t>
            </a:r>
            <a:r>
              <a:rPr lang="en-US" sz="2000"/>
              <a:t>the </a:t>
            </a:r>
            <a:r>
              <a:rPr lang="en-US" sz="2000" dirty="0"/>
              <a:t>clinic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DF72F-85D4-8C7D-443F-3E6EB2428CD2}"/>
              </a:ext>
            </a:extLst>
          </p:cNvPr>
          <p:cNvSpPr txBox="1"/>
          <p:nvPr/>
        </p:nvSpPr>
        <p:spPr>
          <a:xfrm>
            <a:off x="5776300" y="3245581"/>
            <a:ext cx="5491467" cy="40011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/>
              <a:t>Number of Males </a:t>
            </a:r>
            <a:r>
              <a:rPr lang="en-US" sz="2000" dirty="0"/>
              <a:t>and </a:t>
            </a:r>
            <a:r>
              <a:rPr lang="en-US" sz="2000"/>
              <a:t>Females who visited the </a:t>
            </a:r>
            <a:r>
              <a:rPr lang="en-US" sz="2000" dirty="0"/>
              <a:t>clinic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4C379D-2DE9-54CE-0FAA-31ADBDA2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01" y="3738073"/>
            <a:ext cx="6115904" cy="2105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01E9F3-C085-4EFA-A6E3-6D974B04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47" y="1257063"/>
            <a:ext cx="3991532" cy="3658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0952A-5BC1-F951-F7C3-68B91F38F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01" y="1081293"/>
            <a:ext cx="5163271" cy="20386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D17E48-F8C7-63E0-61C8-9424C1CCEA17}"/>
              </a:ext>
            </a:extLst>
          </p:cNvPr>
          <p:cNvSpPr/>
          <p:nvPr/>
        </p:nvSpPr>
        <p:spPr>
          <a:xfrm>
            <a:off x="482047" y="5443620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DISTINCT</a:t>
            </a:r>
          </a:p>
          <a:p>
            <a:pPr algn="ctr"/>
            <a:r>
              <a:rPr lang="en-IN" sz="2000" dirty="0"/>
              <a:t>Patients have visited from 8 different cities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9A7124-C793-5711-566F-F23A7BEF6AF1}"/>
              </a:ext>
            </a:extLst>
          </p:cNvPr>
          <p:cNvSpPr/>
          <p:nvPr/>
        </p:nvSpPr>
        <p:spPr>
          <a:xfrm>
            <a:off x="5776301" y="5900820"/>
            <a:ext cx="594400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COUNT</a:t>
            </a:r>
          </a:p>
          <a:p>
            <a:pPr algn="ctr"/>
            <a:r>
              <a:rPr lang="en-IN" sz="2000" dirty="0"/>
              <a:t>Total of 8 females and 7 males visited the clinic,</a:t>
            </a:r>
          </a:p>
          <a:p>
            <a:pPr algn="ctr"/>
            <a:r>
              <a:rPr lang="en-IN" sz="2000" dirty="0"/>
              <a:t>In that 6 patients are in old age</a:t>
            </a:r>
          </a:p>
        </p:txBody>
      </p:sp>
    </p:spTree>
    <p:extLst>
      <p:ext uri="{BB962C8B-B14F-4D97-AF65-F5344CB8AC3E}">
        <p14:creationId xmlns:p14="http://schemas.microsoft.com/office/powerpoint/2010/main" val="5438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8F3AB7-5512-17F0-E77B-0D5E39E379EA}"/>
              </a:ext>
            </a:extLst>
          </p:cNvPr>
          <p:cNvSpPr txBox="1"/>
          <p:nvPr/>
        </p:nvSpPr>
        <p:spPr>
          <a:xfrm>
            <a:off x="329688" y="589725"/>
            <a:ext cx="4812583" cy="40011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Flow of patients during the month of April</a:t>
            </a: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772EC4-5665-466C-D895-13C83C39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4" y="1270344"/>
            <a:ext cx="6101259" cy="744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003590-3CFF-AB9C-D18B-0FC0B829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4" y="2295352"/>
            <a:ext cx="4212026" cy="3023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12CFC-2207-62ED-A2B2-65D2D1AE3B94}"/>
              </a:ext>
            </a:extLst>
          </p:cNvPr>
          <p:cNvSpPr txBox="1"/>
          <p:nvPr/>
        </p:nvSpPr>
        <p:spPr>
          <a:xfrm>
            <a:off x="6498276" y="433988"/>
            <a:ext cx="5364035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Insurance companies chosen by patients residing in each area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4FED8-2A39-03B8-D818-A34DB54F8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77" y="1270344"/>
            <a:ext cx="5443213" cy="106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80CE6-2AF0-4401-52AB-222301977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3"/>
          <a:stretch/>
        </p:blipFill>
        <p:spPr>
          <a:xfrm>
            <a:off x="6412576" y="2378298"/>
            <a:ext cx="5528914" cy="344866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B9EFA6-F0B5-121D-0FAD-37724102CD00}"/>
              </a:ext>
            </a:extLst>
          </p:cNvPr>
          <p:cNvSpPr/>
          <p:nvPr/>
        </p:nvSpPr>
        <p:spPr>
          <a:xfrm>
            <a:off x="487794" y="5587656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COUNT, GROUP BY</a:t>
            </a:r>
          </a:p>
          <a:p>
            <a:pPr algn="ctr"/>
            <a:r>
              <a:rPr lang="en-IN" sz="2000" dirty="0"/>
              <a:t>Retrieved number of patients visited the clinic based on specific city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57E848-EADB-21AD-6851-88ECBCCDA02B}"/>
              </a:ext>
            </a:extLst>
          </p:cNvPr>
          <p:cNvSpPr/>
          <p:nvPr/>
        </p:nvSpPr>
        <p:spPr>
          <a:xfrm>
            <a:off x="6412576" y="5874794"/>
            <a:ext cx="5528913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COUNT, GROUP, ORDER </a:t>
            </a:r>
          </a:p>
          <a:p>
            <a:pPr algn="ctr"/>
            <a:r>
              <a:rPr lang="en-IN" sz="2000" dirty="0"/>
              <a:t>Retrieved number of patients having insurance plans from which company based on area of residence</a:t>
            </a:r>
          </a:p>
        </p:txBody>
      </p:sp>
    </p:spTree>
    <p:extLst>
      <p:ext uri="{BB962C8B-B14F-4D97-AF65-F5344CB8AC3E}">
        <p14:creationId xmlns:p14="http://schemas.microsoft.com/office/powerpoint/2010/main" val="23372542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5121CD-A146-7AC7-246F-99154635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"/>
          <a:stretch/>
        </p:blipFill>
        <p:spPr>
          <a:xfrm>
            <a:off x="455921" y="2779817"/>
            <a:ext cx="5552981" cy="2468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B6716A-1B0C-B42D-2112-FE621376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1" y="1345517"/>
            <a:ext cx="5527888" cy="10002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786CF5-1951-DAEF-6918-7130BEBC2A35}"/>
              </a:ext>
            </a:extLst>
          </p:cNvPr>
          <p:cNvSpPr txBox="1"/>
          <p:nvPr/>
        </p:nvSpPr>
        <p:spPr>
          <a:xfrm>
            <a:off x="455921" y="378316"/>
            <a:ext cx="5248776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Demographic profile of patients across different insurance companies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7988C-B787-E520-D31B-12414BC5C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69" y="1345517"/>
            <a:ext cx="5510100" cy="1375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FACF8-C876-45E9-4DCC-121F6DE16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841" y="3109379"/>
            <a:ext cx="4327902" cy="1809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12519-C6BB-E73A-1CD2-ACEE02274279}"/>
              </a:ext>
            </a:extLst>
          </p:cNvPr>
          <p:cNvSpPr txBox="1"/>
          <p:nvPr/>
        </p:nvSpPr>
        <p:spPr>
          <a:xfrm>
            <a:off x="6391069" y="393677"/>
            <a:ext cx="5510100" cy="7078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2 Most frequently reported chief complaints among patients</a:t>
            </a:r>
            <a:endParaRPr lang="en-IN" sz="20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1AD985-F641-B77B-C102-9329191F2EF4}"/>
              </a:ext>
            </a:extLst>
          </p:cNvPr>
          <p:cNvSpPr/>
          <p:nvPr/>
        </p:nvSpPr>
        <p:spPr>
          <a:xfrm>
            <a:off x="487794" y="5587656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ROUND, AVG, GROUP</a:t>
            </a:r>
          </a:p>
          <a:p>
            <a:pPr algn="ctr"/>
            <a:r>
              <a:rPr lang="en-IN" sz="2000" dirty="0"/>
              <a:t>Mean age, gender of patients with respect to the insurance companies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A44650-B450-A161-18B1-832B49600E5B}"/>
              </a:ext>
            </a:extLst>
          </p:cNvPr>
          <p:cNvSpPr/>
          <p:nvPr/>
        </p:nvSpPr>
        <p:spPr>
          <a:xfrm>
            <a:off x="7054841" y="5583949"/>
            <a:ext cx="432790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GROUP, ORDER,LIMIT</a:t>
            </a:r>
          </a:p>
          <a:p>
            <a:pPr algn="ctr"/>
            <a:r>
              <a:rPr lang="en-IN" sz="2000" dirty="0"/>
              <a:t>Created an inner join to the check top most chief complaints by patients</a:t>
            </a:r>
          </a:p>
        </p:txBody>
      </p:sp>
    </p:spTree>
    <p:extLst>
      <p:ext uri="{BB962C8B-B14F-4D97-AF65-F5344CB8AC3E}">
        <p14:creationId xmlns:p14="http://schemas.microsoft.com/office/powerpoint/2010/main" val="15646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F4C796-B143-4849-DFB8-1B1B50DB1EFE}"/>
              </a:ext>
            </a:extLst>
          </p:cNvPr>
          <p:cNvSpPr txBox="1"/>
          <p:nvPr/>
        </p:nvSpPr>
        <p:spPr>
          <a:xfrm>
            <a:off x="968104" y="311252"/>
            <a:ext cx="9022326" cy="40011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Diagnoses made for each patient, along with the corresponding treatments performed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722A1-8451-2BF0-1718-CB70A9B6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04" y="2344885"/>
            <a:ext cx="6068894" cy="449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9C666-816E-21B5-AF6C-032406FF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04" y="844860"/>
            <a:ext cx="9022326" cy="1335749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B0EDD562-4A29-9247-FB06-70A56ABE80F8}"/>
              </a:ext>
            </a:extLst>
          </p:cNvPr>
          <p:cNvSpPr/>
          <p:nvPr/>
        </p:nvSpPr>
        <p:spPr>
          <a:xfrm>
            <a:off x="7531510" y="2344885"/>
            <a:ext cx="3893574" cy="2482754"/>
          </a:xfrm>
          <a:prstGeom prst="cloudCallout">
            <a:avLst>
              <a:gd name="adj1" fmla="val -59128"/>
              <a:gd name="adj2" fmla="val 560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CONCAT_WS</a:t>
            </a:r>
          </a:p>
          <a:p>
            <a:pPr algn="ctr"/>
            <a:r>
              <a:rPr lang="en-IN" sz="2000" dirty="0"/>
              <a:t>Concatenated the Diagnosis and treatment column with separator ‘-’ </a:t>
            </a:r>
          </a:p>
          <a:p>
            <a:pPr algn="ctr"/>
            <a:r>
              <a:rPr lang="en-IN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7277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57257-4D3D-9E1A-D621-053C98C8B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0"/>
          <a:stretch/>
        </p:blipFill>
        <p:spPr>
          <a:xfrm>
            <a:off x="5887421" y="1543202"/>
            <a:ext cx="6207771" cy="1190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DCD99-56CA-A8D1-A5EF-FC1BC6547211}"/>
              </a:ext>
            </a:extLst>
          </p:cNvPr>
          <p:cNvSpPr txBox="1"/>
          <p:nvPr/>
        </p:nvSpPr>
        <p:spPr>
          <a:xfrm>
            <a:off x="6573138" y="562146"/>
            <a:ext cx="3513847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Doctors not involved in any cases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EF7E7-FEC0-0FD9-3F87-B2D7B18C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006" y="3099775"/>
            <a:ext cx="2857899" cy="2562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B3E2E2-F37D-6D26-149C-707960C0489E}"/>
              </a:ext>
            </a:extLst>
          </p:cNvPr>
          <p:cNvSpPr txBox="1"/>
          <p:nvPr/>
        </p:nvSpPr>
        <p:spPr>
          <a:xfrm>
            <a:off x="688258" y="233408"/>
            <a:ext cx="3862524" cy="10156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 doctor with the Third-highest number of diagnosed cases in the 'Periodontics' department</a:t>
            </a:r>
            <a:endParaRPr lang="en-IN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3D9C84-5484-8514-ECF7-5E429C0859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04"/>
          <a:stretch/>
        </p:blipFill>
        <p:spPr>
          <a:xfrm>
            <a:off x="1021147" y="3429000"/>
            <a:ext cx="3743847" cy="13701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BA2190-0145-100A-2F81-26D1ED365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47" y="1543202"/>
            <a:ext cx="5245650" cy="155657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672354-D90E-3E56-BFED-331C176DF9F4}"/>
              </a:ext>
            </a:extLst>
          </p:cNvPr>
          <p:cNvSpPr/>
          <p:nvPr/>
        </p:nvSpPr>
        <p:spPr>
          <a:xfrm>
            <a:off x="487794" y="5587656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LIMIT, OFFSET</a:t>
            </a:r>
          </a:p>
          <a:p>
            <a:pPr algn="ctr"/>
            <a:r>
              <a:rPr lang="en-IN" sz="2000" dirty="0"/>
              <a:t>DR.D is the doctor with 3</a:t>
            </a:r>
            <a:r>
              <a:rPr lang="en-IN" sz="2000" baseline="30000" dirty="0"/>
              <a:t>rd</a:t>
            </a:r>
            <a:r>
              <a:rPr lang="en-IN" sz="2000" dirty="0"/>
              <a:t> highest number of cases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277CF1-A5FF-302E-6F13-AE79B7B57D19}"/>
              </a:ext>
            </a:extLst>
          </p:cNvPr>
          <p:cNvSpPr/>
          <p:nvPr/>
        </p:nvSpPr>
        <p:spPr>
          <a:xfrm>
            <a:off x="6860190" y="5834010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GROUP BY, HAVING</a:t>
            </a:r>
          </a:p>
          <a:p>
            <a:pPr algn="ctr"/>
            <a:r>
              <a:rPr lang="en-IN" sz="2000" dirty="0"/>
              <a:t>6 doctors who are not involved with any case</a:t>
            </a:r>
          </a:p>
        </p:txBody>
      </p:sp>
    </p:spTree>
    <p:extLst>
      <p:ext uri="{BB962C8B-B14F-4D97-AF65-F5344CB8AC3E}">
        <p14:creationId xmlns:p14="http://schemas.microsoft.com/office/powerpoint/2010/main" val="170125836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8A656-CE1B-77F6-1013-DB9A418A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7" y="1680741"/>
            <a:ext cx="5645617" cy="1415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8B6A7-0F40-F915-65DE-FD4CABB8F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5"/>
          <a:stretch/>
        </p:blipFill>
        <p:spPr>
          <a:xfrm>
            <a:off x="441501" y="3429000"/>
            <a:ext cx="5249008" cy="1374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9E356-9C4B-E4E2-E310-D886E40AE719}"/>
              </a:ext>
            </a:extLst>
          </p:cNvPr>
          <p:cNvSpPr txBox="1"/>
          <p:nvPr/>
        </p:nvSpPr>
        <p:spPr>
          <a:xfrm>
            <a:off x="167149" y="554855"/>
            <a:ext cx="5721665" cy="10156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 patient whose name begins with any character followed by 'a' and ends with 'y', and who have been diagnosed with 'Leukoplakia'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2F404-7F88-0D69-B04E-7829D813F1B2}"/>
              </a:ext>
            </a:extLst>
          </p:cNvPr>
          <p:cNvSpPr txBox="1"/>
          <p:nvPr/>
        </p:nvSpPr>
        <p:spPr>
          <a:xfrm>
            <a:off x="6303188" y="862631"/>
            <a:ext cx="5348748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 monthly distribution of treatments performed</a:t>
            </a: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18BC2-DE65-A7B7-0767-98E4CE8E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60" y="1753572"/>
            <a:ext cx="6283130" cy="9988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57E954-C406-0FF2-5B9B-FA516ED6E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03"/>
          <a:stretch/>
        </p:blipFill>
        <p:spPr>
          <a:xfrm>
            <a:off x="7848244" y="3161411"/>
            <a:ext cx="2886478" cy="188839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FD18E8-1D4B-09D6-FBED-652577F4F43B}"/>
              </a:ext>
            </a:extLst>
          </p:cNvPr>
          <p:cNvSpPr/>
          <p:nvPr/>
        </p:nvSpPr>
        <p:spPr>
          <a:xfrm>
            <a:off x="1156388" y="5388745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LIKE</a:t>
            </a:r>
          </a:p>
          <a:p>
            <a:pPr algn="ctr"/>
            <a:r>
              <a:rPr lang="en-IN" sz="2000" dirty="0"/>
              <a:t>MARY is the patient with </a:t>
            </a:r>
            <a:r>
              <a:rPr lang="en-IN" sz="2000" dirty="0" err="1"/>
              <a:t>Leukoplakia</a:t>
            </a:r>
            <a:endParaRPr lang="en-IN" sz="2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2E7205-8622-3629-C129-7A172D1A75D9}"/>
              </a:ext>
            </a:extLst>
          </p:cNvPr>
          <p:cNvSpPr/>
          <p:nvPr/>
        </p:nvSpPr>
        <p:spPr>
          <a:xfrm>
            <a:off x="7375086" y="5458819"/>
            <a:ext cx="3991532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SUBSTRING</a:t>
            </a:r>
          </a:p>
          <a:p>
            <a:pPr algn="ctr"/>
            <a:r>
              <a:rPr lang="en-IN" sz="2000" dirty="0"/>
              <a:t>14 treatments were done in April,8 in march and 2 in </a:t>
            </a:r>
            <a:r>
              <a:rPr lang="en-IN" sz="2000" dirty="0" err="1"/>
              <a:t>february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34741117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6F8A7-5256-7E74-1BED-5AF1A48A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985706"/>
            <a:ext cx="4159046" cy="1183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0112D-22A5-9491-3CC6-065E5CB2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961" y="2239103"/>
            <a:ext cx="8622890" cy="1926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AF806-4D84-2CDB-9304-C8653362C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39" y="4256672"/>
            <a:ext cx="3701857" cy="706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174DB-3BB2-E0F2-27CA-8766E8873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959" y="5054092"/>
            <a:ext cx="8622890" cy="153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318B68-9C73-1428-DAAA-440EB00318C5}"/>
              </a:ext>
            </a:extLst>
          </p:cNvPr>
          <p:cNvSpPr txBox="1"/>
          <p:nvPr/>
        </p:nvSpPr>
        <p:spPr>
          <a:xfrm>
            <a:off x="2113937" y="266706"/>
            <a:ext cx="141388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800" dirty="0"/>
              <a:t>Indexing</a:t>
            </a:r>
          </a:p>
        </p:txBody>
      </p:sp>
      <p:sp>
        <p:nvSpPr>
          <p:cNvPr id="4" name="Arrow: Bent 3">
            <a:extLst>
              <a:ext uri="{FF2B5EF4-FFF2-40B4-BE49-F238E27FC236}">
                <a16:creationId xmlns:a16="http://schemas.microsoft.com/office/drawing/2014/main" id="{0B3A318F-8BA5-0170-BC38-4E1326ABEBC0}"/>
              </a:ext>
            </a:extLst>
          </p:cNvPr>
          <p:cNvSpPr/>
          <p:nvPr/>
        </p:nvSpPr>
        <p:spPr>
          <a:xfrm rot="5400000">
            <a:off x="5216012" y="1257434"/>
            <a:ext cx="786581" cy="97339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A57C783-E1A7-20B2-F189-888D27869C2B}"/>
              </a:ext>
            </a:extLst>
          </p:cNvPr>
          <p:cNvSpPr/>
          <p:nvPr/>
        </p:nvSpPr>
        <p:spPr>
          <a:xfrm rot="16200000" flipH="1">
            <a:off x="791140" y="3124418"/>
            <a:ext cx="769957" cy="97339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7B5FEFC7-35FB-8753-18C8-E1B18AC1DB26}"/>
              </a:ext>
            </a:extLst>
          </p:cNvPr>
          <p:cNvSpPr/>
          <p:nvPr/>
        </p:nvSpPr>
        <p:spPr>
          <a:xfrm rot="5400000">
            <a:off x="4670165" y="4191262"/>
            <a:ext cx="570582" cy="973395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2A1AC-C7EA-DE91-8A3B-D625D28D1E5A}"/>
              </a:ext>
            </a:extLst>
          </p:cNvPr>
          <p:cNvGrpSpPr/>
          <p:nvPr/>
        </p:nvGrpSpPr>
        <p:grpSpPr>
          <a:xfrm>
            <a:off x="308265" y="1347020"/>
            <a:ext cx="11575470" cy="3814916"/>
            <a:chOff x="241287" y="894736"/>
            <a:chExt cx="11575470" cy="3814916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78153E-FF27-A07A-FDEA-AC3E030584D2}"/>
                </a:ext>
              </a:extLst>
            </p:cNvPr>
            <p:cNvSpPr/>
            <p:nvPr/>
          </p:nvSpPr>
          <p:spPr>
            <a:xfrm>
              <a:off x="241287" y="894736"/>
              <a:ext cx="3642456" cy="3814916"/>
            </a:xfrm>
            <a:custGeom>
              <a:avLst/>
              <a:gdLst>
                <a:gd name="connsiteX0" fmla="*/ 0 w 4424141"/>
                <a:gd name="connsiteY0" fmla="*/ 0 h 2654484"/>
                <a:gd name="connsiteX1" fmla="*/ 4424141 w 4424141"/>
                <a:gd name="connsiteY1" fmla="*/ 0 h 2654484"/>
                <a:gd name="connsiteX2" fmla="*/ 4424141 w 4424141"/>
                <a:gd name="connsiteY2" fmla="*/ 2654484 h 2654484"/>
                <a:gd name="connsiteX3" fmla="*/ 0 w 4424141"/>
                <a:gd name="connsiteY3" fmla="*/ 2654484 h 2654484"/>
                <a:gd name="connsiteX4" fmla="*/ 0 w 4424141"/>
                <a:gd name="connsiteY4" fmla="*/ 0 h 265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141" h="2654484">
                  <a:moveTo>
                    <a:pt x="0" y="0"/>
                  </a:moveTo>
                  <a:lnTo>
                    <a:pt x="4424141" y="0"/>
                  </a:lnTo>
                  <a:lnTo>
                    <a:pt x="4424141" y="2654484"/>
                  </a:lnTo>
                  <a:lnTo>
                    <a:pt x="0" y="2654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contourW="44450" prstMaterial="matte">
              <a:bevelT w="63500" h="63500" prst="angle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u="sng" kern="1200" cap="none" dirty="0">
                  <a:latin typeface="Arial Black" panose="020B0A04020102020204" pitchFamily="34" charset="0"/>
                  <a:ea typeface="Cambria Math" panose="02040503050406030204" pitchFamily="18" charset="0"/>
                </a:rPr>
                <a:t>Database </a:t>
              </a:r>
              <a:r>
                <a:rPr lang="en-US" sz="2400" b="1" kern="1200" cap="none" dirty="0">
                  <a:latin typeface="Arial Black" panose="020B0A04020102020204" pitchFamily="34" charset="0"/>
                  <a:ea typeface="Cambria Math" panose="02040503050406030204" pitchFamily="18" charset="0"/>
                </a:rPr>
                <a:t> </a:t>
              </a:r>
            </a:p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cap="none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Blueprint for Structuring and Organizing Data.</a:t>
              </a:r>
              <a:endParaRPr lang="en-IN" sz="2400" b="1" kern="12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D612558-3878-DE15-CFF8-0452C4F65A1C}"/>
                </a:ext>
              </a:extLst>
            </p:cNvPr>
            <p:cNvSpPr/>
            <p:nvPr/>
          </p:nvSpPr>
          <p:spPr>
            <a:xfrm>
              <a:off x="4207794" y="894736"/>
              <a:ext cx="3642456" cy="3814916"/>
            </a:xfrm>
            <a:custGeom>
              <a:avLst/>
              <a:gdLst>
                <a:gd name="connsiteX0" fmla="*/ 0 w 4424141"/>
                <a:gd name="connsiteY0" fmla="*/ 0 h 2654484"/>
                <a:gd name="connsiteX1" fmla="*/ 4424141 w 4424141"/>
                <a:gd name="connsiteY1" fmla="*/ 0 h 2654484"/>
                <a:gd name="connsiteX2" fmla="*/ 4424141 w 4424141"/>
                <a:gd name="connsiteY2" fmla="*/ 2654484 h 2654484"/>
                <a:gd name="connsiteX3" fmla="*/ 0 w 4424141"/>
                <a:gd name="connsiteY3" fmla="*/ 2654484 h 2654484"/>
                <a:gd name="connsiteX4" fmla="*/ 0 w 4424141"/>
                <a:gd name="connsiteY4" fmla="*/ 0 h 265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141" h="2654484">
                  <a:moveTo>
                    <a:pt x="0" y="0"/>
                  </a:moveTo>
                  <a:lnTo>
                    <a:pt x="4424141" y="0"/>
                  </a:lnTo>
                  <a:lnTo>
                    <a:pt x="4424141" y="2654484"/>
                  </a:lnTo>
                  <a:lnTo>
                    <a:pt x="0" y="2654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896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contourW="44450" prstMaterial="matte">
              <a:bevelT w="63500" h="63500" prst="angle"/>
              <a:contourClr>
                <a:srgbClr val="FFFFFF"/>
              </a:contourClr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u="sng" kern="1200" dirty="0">
                  <a:latin typeface="Arial Black" panose="020B0A04020102020204" pitchFamily="34" charset="0"/>
                  <a:ea typeface="Cambria Math" panose="02040503050406030204" pitchFamily="18" charset="0"/>
                </a:rPr>
                <a:t>DBMS</a:t>
              </a:r>
              <a:r>
                <a:rPr lang="en-US" sz="2400" b="1" i="0" kern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Software for creating and managing databases</a:t>
              </a:r>
              <a:endParaRPr lang="en-IN" sz="2400" b="1" kern="12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B3136B0-0526-1193-1638-6A164E49C3CA}"/>
                </a:ext>
              </a:extLst>
            </p:cNvPr>
            <p:cNvSpPr/>
            <p:nvPr/>
          </p:nvSpPr>
          <p:spPr>
            <a:xfrm>
              <a:off x="8174301" y="894736"/>
              <a:ext cx="3642456" cy="3814916"/>
            </a:xfrm>
            <a:custGeom>
              <a:avLst/>
              <a:gdLst>
                <a:gd name="connsiteX0" fmla="*/ 0 w 4424141"/>
                <a:gd name="connsiteY0" fmla="*/ 0 h 2654484"/>
                <a:gd name="connsiteX1" fmla="*/ 4424141 w 4424141"/>
                <a:gd name="connsiteY1" fmla="*/ 0 h 2654484"/>
                <a:gd name="connsiteX2" fmla="*/ 4424141 w 4424141"/>
                <a:gd name="connsiteY2" fmla="*/ 2654484 h 2654484"/>
                <a:gd name="connsiteX3" fmla="*/ 0 w 4424141"/>
                <a:gd name="connsiteY3" fmla="*/ 2654484 h 2654484"/>
                <a:gd name="connsiteX4" fmla="*/ 0 w 4424141"/>
                <a:gd name="connsiteY4" fmla="*/ 0 h 265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141" h="2654484">
                  <a:moveTo>
                    <a:pt x="0" y="0"/>
                  </a:moveTo>
                  <a:lnTo>
                    <a:pt x="4424141" y="0"/>
                  </a:lnTo>
                  <a:lnTo>
                    <a:pt x="4424141" y="2654484"/>
                  </a:lnTo>
                  <a:lnTo>
                    <a:pt x="0" y="2654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contourW="44450" prstMaterial="matte">
              <a:bevelT w="63500" h="63500" prst="angle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u="sng" kern="1200" dirty="0">
                  <a:latin typeface="Arial Black" panose="020B0A04020102020204" pitchFamily="34" charset="0"/>
                  <a:ea typeface="Cambria Math" panose="02040503050406030204" pitchFamily="18" charset="0"/>
                </a:rPr>
                <a:t>Dental Clinic DBMS </a:t>
              </a:r>
              <a:r>
                <a:rPr lang="en-IN" sz="2400" b="1" kern="1200" dirty="0">
                  <a:latin typeface="Arial Black" panose="020B0A04020102020204" pitchFamily="34" charset="0"/>
                  <a:ea typeface="Cambria Math" panose="02040503050406030204" pitchFamily="18" charset="0"/>
                </a:rPr>
                <a:t> </a:t>
              </a:r>
              <a:r>
                <a:rPr lang="en-IN" sz="2400" b="1" kern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Crucial role in organizing patient data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9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89B19-3FF7-4A9A-7A78-6407997C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8" y="834088"/>
            <a:ext cx="4391638" cy="128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F0631-C64D-4310-7D77-19E5E89A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25" y="2364696"/>
            <a:ext cx="4852137" cy="23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3ED8B-0CB1-8BBC-EB31-F405F6669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319" y="2151919"/>
            <a:ext cx="6134956" cy="2772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267D5-E9D3-4EE6-EF7C-BFE3C3C77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45349"/>
            <a:ext cx="5172797" cy="676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FC14B-8D2A-C8A8-A5A5-CDC7C6C21A3D}"/>
              </a:ext>
            </a:extLst>
          </p:cNvPr>
          <p:cNvSpPr txBox="1"/>
          <p:nvPr/>
        </p:nvSpPr>
        <p:spPr>
          <a:xfrm>
            <a:off x="3195484" y="168710"/>
            <a:ext cx="443365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Testing the delete cascade function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9310D52-B78F-EEAB-39C7-AD7FE223CD38}"/>
              </a:ext>
            </a:extLst>
          </p:cNvPr>
          <p:cNvSpPr/>
          <p:nvPr/>
        </p:nvSpPr>
        <p:spPr>
          <a:xfrm>
            <a:off x="5370630" y="3510437"/>
            <a:ext cx="400905" cy="34380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C7657AA-900F-A520-7614-038936EDAE47}"/>
              </a:ext>
            </a:extLst>
          </p:cNvPr>
          <p:cNvSpPr/>
          <p:nvPr/>
        </p:nvSpPr>
        <p:spPr>
          <a:xfrm>
            <a:off x="5075862" y="1268361"/>
            <a:ext cx="696482" cy="34380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DF8478F-C7F0-7079-A2C3-EDA15FE19098}"/>
              </a:ext>
            </a:extLst>
          </p:cNvPr>
          <p:cNvSpPr/>
          <p:nvPr/>
        </p:nvSpPr>
        <p:spPr>
          <a:xfrm>
            <a:off x="8249265" y="1655861"/>
            <a:ext cx="255638" cy="44245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839607A-70C1-FD13-844F-E418874D8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670069"/>
              </p:ext>
            </p:extLst>
          </p:nvPr>
        </p:nvGraphicFramePr>
        <p:xfrm>
          <a:off x="2272859" y="3832633"/>
          <a:ext cx="7638057" cy="413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4425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02D30-AE63-83A5-E59F-23120AA1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44" y="550607"/>
            <a:ext cx="3655794" cy="4128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B1F6E-3D4E-AADC-7754-1D969E9C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82" y="1950196"/>
            <a:ext cx="4165109" cy="409216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BD1320-520D-594D-2EC6-AD39CA4C24CF}"/>
              </a:ext>
            </a:extLst>
          </p:cNvPr>
          <p:cNvSpPr/>
          <p:nvPr/>
        </p:nvSpPr>
        <p:spPr>
          <a:xfrm>
            <a:off x="5370630" y="3510436"/>
            <a:ext cx="843357" cy="53062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42DCA7-B977-24EB-5313-941F02036DA9}"/>
              </a:ext>
            </a:extLst>
          </p:cNvPr>
          <p:cNvSpPr/>
          <p:nvPr/>
        </p:nvSpPr>
        <p:spPr>
          <a:xfrm>
            <a:off x="1478609" y="5137354"/>
            <a:ext cx="3805084" cy="11700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4 Doctors were deleted because of removing Department no. 7</a:t>
            </a:r>
          </a:p>
        </p:txBody>
      </p:sp>
    </p:spTree>
    <p:extLst>
      <p:ext uri="{BB962C8B-B14F-4D97-AF65-F5344CB8AC3E}">
        <p14:creationId xmlns:p14="http://schemas.microsoft.com/office/powerpoint/2010/main" val="139408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CAAD5C-4852-7778-F7C2-394F39FD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2" y="88490"/>
            <a:ext cx="5368413" cy="3800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CC8AD-A4E7-91A4-D55D-4CB6DFC8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99" y="6025286"/>
            <a:ext cx="4363059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1DE5D2-5053-CBD8-0099-781D19F54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7985"/>
            <a:ext cx="5890203" cy="32442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11592B4-0BCF-E68A-D131-1A1DD85AE4E0}"/>
              </a:ext>
            </a:extLst>
          </p:cNvPr>
          <p:cNvSpPr/>
          <p:nvPr/>
        </p:nvSpPr>
        <p:spPr>
          <a:xfrm rot="2694409">
            <a:off x="5773753" y="1249018"/>
            <a:ext cx="400905" cy="34380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3CC6C0-CEE4-3F50-3B2D-BE6DC9092A81}"/>
              </a:ext>
            </a:extLst>
          </p:cNvPr>
          <p:cNvSpPr/>
          <p:nvPr/>
        </p:nvSpPr>
        <p:spPr>
          <a:xfrm>
            <a:off x="1134480" y="4700779"/>
            <a:ext cx="3712823" cy="9883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8 rows were removed from diagnosis table 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A78FA1F-47B1-6743-2662-2FB710D55917}"/>
              </a:ext>
            </a:extLst>
          </p:cNvPr>
          <p:cNvSpPr/>
          <p:nvPr/>
        </p:nvSpPr>
        <p:spPr>
          <a:xfrm>
            <a:off x="8917858" y="5270090"/>
            <a:ext cx="442452" cy="64779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7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2C7A7-24DF-8A66-36DE-6AAD344C0850}"/>
              </a:ext>
            </a:extLst>
          </p:cNvPr>
          <p:cNvSpPr txBox="1"/>
          <p:nvPr/>
        </p:nvSpPr>
        <p:spPr>
          <a:xfrm>
            <a:off x="2928817" y="601611"/>
            <a:ext cx="6629336" cy="71508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Revenue generated by the hospital</a:t>
            </a:r>
          </a:p>
        </p:txBody>
      </p:sp>
      <p:pic>
        <p:nvPicPr>
          <p:cNvPr id="7170" name="Picture 2" descr="Revenue Growth: How to Assess It, Calculate It, &amp; Improve It | NuSpark ...">
            <a:extLst>
              <a:ext uri="{FF2B5EF4-FFF2-40B4-BE49-F238E27FC236}">
                <a16:creationId xmlns:a16="http://schemas.microsoft.com/office/drawing/2014/main" id="{5600C771-51EE-4366-D9F9-8D8E199BD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42" y="2030667"/>
            <a:ext cx="7472516" cy="3940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991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E0BDE6-2D87-25C2-294F-1020710A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2" y="194637"/>
            <a:ext cx="7698658" cy="2766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BFA3B-B56A-D91E-0873-737FCED2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65" y="3072588"/>
            <a:ext cx="8416413" cy="31624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60B2CD-323E-976A-850B-20F5759D0C24}"/>
              </a:ext>
            </a:extLst>
          </p:cNvPr>
          <p:cNvSpPr/>
          <p:nvPr/>
        </p:nvSpPr>
        <p:spPr>
          <a:xfrm>
            <a:off x="98322" y="4425183"/>
            <a:ext cx="3431458" cy="14053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COALESCE</a:t>
            </a:r>
          </a:p>
          <a:p>
            <a:pPr algn="ctr"/>
            <a:r>
              <a:rPr lang="en-IN" sz="2000" dirty="0"/>
              <a:t>Created table – Revenue </a:t>
            </a:r>
          </a:p>
          <a:p>
            <a:pPr algn="ctr"/>
            <a:r>
              <a:rPr lang="en-IN" sz="2000" dirty="0"/>
              <a:t>Created columns- Consultation, </a:t>
            </a:r>
            <a:r>
              <a:rPr lang="en-IN" sz="2000" dirty="0" err="1"/>
              <a:t>Treatment_cost</a:t>
            </a:r>
            <a:r>
              <a:rPr lang="en-IN" sz="2000" dirty="0"/>
              <a:t> and total bill</a:t>
            </a:r>
          </a:p>
        </p:txBody>
      </p:sp>
    </p:spTree>
    <p:extLst>
      <p:ext uri="{BB962C8B-B14F-4D97-AF65-F5344CB8AC3E}">
        <p14:creationId xmlns:p14="http://schemas.microsoft.com/office/powerpoint/2010/main" val="31622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CEB34-7B19-14AC-43D9-DBAA53BC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0" y="189738"/>
            <a:ext cx="7984517" cy="3418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DC9E2D-089B-4447-A077-9FA4AE2E1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83" y="3629480"/>
            <a:ext cx="9724102" cy="3038782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7CF4EE7-CDCF-E204-8CB9-304AC8439C7E}"/>
              </a:ext>
            </a:extLst>
          </p:cNvPr>
          <p:cNvSpPr/>
          <p:nvPr/>
        </p:nvSpPr>
        <p:spPr>
          <a:xfrm>
            <a:off x="8760541" y="462117"/>
            <a:ext cx="2556387" cy="1681316"/>
          </a:xfrm>
          <a:prstGeom prst="cloudCallout">
            <a:avLst>
              <a:gd name="adj1" fmla="val -50540"/>
              <a:gd name="adj2" fmla="val 6313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Conditional Processing</a:t>
            </a:r>
          </a:p>
        </p:txBody>
      </p:sp>
    </p:spTree>
    <p:extLst>
      <p:ext uri="{BB962C8B-B14F-4D97-AF65-F5344CB8AC3E}">
        <p14:creationId xmlns:p14="http://schemas.microsoft.com/office/powerpoint/2010/main" val="7369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7E737-45D6-CB5A-D32A-2ADF84DD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7" y="382402"/>
            <a:ext cx="7124699" cy="1557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CDD91C-C0A9-F7BD-5C5F-A3AD3831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27" y="2015613"/>
            <a:ext cx="9742488" cy="4625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5E473-6062-E12C-1ABE-6591A0374BDA}"/>
              </a:ext>
            </a:extLst>
          </p:cNvPr>
          <p:cNvSpPr txBox="1"/>
          <p:nvPr/>
        </p:nvSpPr>
        <p:spPr>
          <a:xfrm>
            <a:off x="7934632" y="639098"/>
            <a:ext cx="2005781" cy="4719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400" b="1" dirty="0"/>
              <a:t>Total Revenue</a:t>
            </a:r>
          </a:p>
        </p:txBody>
      </p:sp>
    </p:spTree>
    <p:extLst>
      <p:ext uri="{BB962C8B-B14F-4D97-AF65-F5344CB8AC3E}">
        <p14:creationId xmlns:p14="http://schemas.microsoft.com/office/powerpoint/2010/main" val="36549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680DD-0A17-3793-73E8-D6571EC9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" y="982441"/>
            <a:ext cx="3805075" cy="116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CB731-ED71-8951-CF6D-365450AC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27" y="2198396"/>
            <a:ext cx="3000794" cy="367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D547E-69CC-C4F2-47E2-01297D1A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39" y="982441"/>
            <a:ext cx="7249537" cy="1419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CEFFF9-4683-1AD3-074D-0A92FA9B6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88"/>
          <a:stretch/>
        </p:blipFill>
        <p:spPr>
          <a:xfrm>
            <a:off x="6096000" y="3099014"/>
            <a:ext cx="4601217" cy="1859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8BA32-9483-F4A4-2279-9B718384E254}"/>
              </a:ext>
            </a:extLst>
          </p:cNvPr>
          <p:cNvSpPr txBox="1"/>
          <p:nvPr/>
        </p:nvSpPr>
        <p:spPr>
          <a:xfrm>
            <a:off x="5931445" y="476206"/>
            <a:ext cx="4930324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Amount to be paid by the insurance companies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0AC1F-B9B5-8B70-49EC-554C09A66558}"/>
              </a:ext>
            </a:extLst>
          </p:cNvPr>
          <p:cNvSpPr txBox="1"/>
          <p:nvPr/>
        </p:nvSpPr>
        <p:spPr>
          <a:xfrm>
            <a:off x="243484" y="329214"/>
            <a:ext cx="3551768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dirty="0"/>
              <a:t>Drop tables- Bill and revenue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3A592F-77B4-D344-E058-26CC5BBAD0AC}"/>
              </a:ext>
            </a:extLst>
          </p:cNvPr>
          <p:cNvSpPr/>
          <p:nvPr/>
        </p:nvSpPr>
        <p:spPr>
          <a:xfrm>
            <a:off x="432627" y="5924625"/>
            <a:ext cx="2863510" cy="77889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DROP table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562843-A570-90A8-0716-0FC92F5FEB98}"/>
              </a:ext>
            </a:extLst>
          </p:cNvPr>
          <p:cNvSpPr/>
          <p:nvPr/>
        </p:nvSpPr>
        <p:spPr>
          <a:xfrm>
            <a:off x="6430296" y="5221952"/>
            <a:ext cx="3431458" cy="14053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UCASE, ROUND</a:t>
            </a:r>
          </a:p>
          <a:p>
            <a:pPr algn="ctr"/>
            <a:r>
              <a:rPr lang="en-IN" sz="2000" dirty="0"/>
              <a:t>Insurance companies are grouped and ordered based on the amount to be paid</a:t>
            </a:r>
          </a:p>
        </p:txBody>
      </p:sp>
    </p:spTree>
    <p:extLst>
      <p:ext uri="{BB962C8B-B14F-4D97-AF65-F5344CB8AC3E}">
        <p14:creationId xmlns:p14="http://schemas.microsoft.com/office/powerpoint/2010/main" val="898696650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C33AD-7718-666F-1E08-0F5AEE09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4" y="986642"/>
            <a:ext cx="6477904" cy="56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BE412-4310-61E2-FD2F-4B688B29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60" y="1753985"/>
            <a:ext cx="2715004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47FA9-D356-D422-2AC3-FD4942DE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2" y="3408621"/>
            <a:ext cx="6554115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6048B-2A77-4934-007C-1EA2579DB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260" y="4287335"/>
            <a:ext cx="2781688" cy="1533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40D3C-CCC7-4702-6F5B-C2B59E556D70}"/>
              </a:ext>
            </a:extLst>
          </p:cNvPr>
          <p:cNvSpPr txBox="1"/>
          <p:nvPr/>
        </p:nvSpPr>
        <p:spPr>
          <a:xfrm>
            <a:off x="918340" y="311343"/>
            <a:ext cx="4319516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Maximum and Minimum bills by patients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026005-E436-557D-7DB5-42A03CC57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940" y="2655663"/>
            <a:ext cx="5087060" cy="1743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E1634A-A85F-DF8D-CA18-A6CC1E2BA484}"/>
              </a:ext>
            </a:extLst>
          </p:cNvPr>
          <p:cNvSpPr txBox="1"/>
          <p:nvPr/>
        </p:nvSpPr>
        <p:spPr>
          <a:xfrm>
            <a:off x="8672051" y="1926501"/>
            <a:ext cx="1542410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Total revenue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9F5349-A754-A1CB-AD03-93C2E6211FBC}"/>
              </a:ext>
            </a:extLst>
          </p:cNvPr>
          <p:cNvSpPr/>
          <p:nvPr/>
        </p:nvSpPr>
        <p:spPr>
          <a:xfrm>
            <a:off x="1738861" y="5957012"/>
            <a:ext cx="2863510" cy="77889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MAX, MIN</a:t>
            </a:r>
          </a:p>
        </p:txBody>
      </p:sp>
    </p:spTree>
    <p:extLst>
      <p:ext uri="{BB962C8B-B14F-4D97-AF65-F5344CB8AC3E}">
        <p14:creationId xmlns:p14="http://schemas.microsoft.com/office/powerpoint/2010/main" val="263142453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EF416-0CBD-868B-E30C-B50BE90A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1847629"/>
            <a:ext cx="10726647" cy="3162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0242C-95D5-57F2-A7E4-E4A058ABD471}"/>
              </a:ext>
            </a:extLst>
          </p:cNvPr>
          <p:cNvSpPr txBox="1"/>
          <p:nvPr/>
        </p:nvSpPr>
        <p:spPr>
          <a:xfrm>
            <a:off x="918340" y="311343"/>
            <a:ext cx="7294882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Bill for the patient who have undergone maximum number of patients </a:t>
            </a:r>
          </a:p>
        </p:txBody>
      </p:sp>
    </p:spTree>
    <p:extLst>
      <p:ext uri="{BB962C8B-B14F-4D97-AF65-F5344CB8AC3E}">
        <p14:creationId xmlns:p14="http://schemas.microsoft.com/office/powerpoint/2010/main" val="194780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6E7B88A-5C52-8F9F-E61B-D9162525B58E}"/>
              </a:ext>
            </a:extLst>
          </p:cNvPr>
          <p:cNvSpPr txBox="1">
            <a:spLocks/>
          </p:cNvSpPr>
          <p:nvPr/>
        </p:nvSpPr>
        <p:spPr>
          <a:xfrm>
            <a:off x="3049230" y="987907"/>
            <a:ext cx="6458564" cy="104737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anchor="t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cap="none" dirty="0">
                <a:ln w="38100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itchFamily="18" charset="0"/>
              </a:rPr>
              <a:t>E-R DIAGRAM</a:t>
            </a:r>
            <a:br>
              <a:rPr lang="en-IN" sz="4800" cap="none" dirty="0">
                <a:ln w="38100">
                  <a:solidFill>
                    <a:schemeClr val="bg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</a:br>
            <a:endParaRPr lang="en-IN" sz="4800" cap="none" dirty="0">
              <a:ln w="38100">
                <a:solidFill>
                  <a:schemeClr val="bg1"/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ooper Black" panose="0208090404030B020404" pitchFamily="18" charset="0"/>
            </a:endParaRPr>
          </a:p>
        </p:txBody>
      </p:sp>
      <p:pic>
        <p:nvPicPr>
          <p:cNvPr id="3074" name="Picture 2" descr="RDBMS SQL Experts | iTool Solutions">
            <a:extLst>
              <a:ext uri="{FF2B5EF4-FFF2-40B4-BE49-F238E27FC236}">
                <a16:creationId xmlns:a16="http://schemas.microsoft.com/office/drawing/2014/main" id="{E8723417-9356-1C3B-FC79-050F3292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052" y="2544990"/>
            <a:ext cx="6901938" cy="35854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078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02A28-00D2-F127-2EB1-94EE1D86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664300"/>
            <a:ext cx="11345858" cy="1409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FAC20-1898-B43F-30E5-3C8688D0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53" y="2099185"/>
            <a:ext cx="10857894" cy="4653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C4033-03E4-9703-D5E6-F8ABBF33F29D}"/>
              </a:ext>
            </a:extLst>
          </p:cNvPr>
          <p:cNvSpPr txBox="1"/>
          <p:nvPr/>
        </p:nvSpPr>
        <p:spPr>
          <a:xfrm>
            <a:off x="3559277" y="105432"/>
            <a:ext cx="9957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800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8493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62051-1BCA-F01C-6A79-15CE9F49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6" y="1799696"/>
            <a:ext cx="5925377" cy="2353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70658-4B5C-53EA-DBA6-927D2E1720BC}"/>
              </a:ext>
            </a:extLst>
          </p:cNvPr>
          <p:cNvSpPr txBox="1"/>
          <p:nvPr/>
        </p:nvSpPr>
        <p:spPr>
          <a:xfrm>
            <a:off x="914400" y="1123327"/>
            <a:ext cx="455477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/>
              <a:t>Which month has created Highest revenue?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E9EA5-400B-65B8-3D0E-CF3450A4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77" y="4467330"/>
            <a:ext cx="4229690" cy="67636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33B9B2-7E6A-91E4-FCA0-F12081B34C5B}"/>
              </a:ext>
            </a:extLst>
          </p:cNvPr>
          <p:cNvSpPr/>
          <p:nvPr/>
        </p:nvSpPr>
        <p:spPr>
          <a:xfrm>
            <a:off x="1316074" y="5072109"/>
            <a:ext cx="2863510" cy="10042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Function: </a:t>
            </a:r>
            <a:r>
              <a:rPr lang="en-IN" sz="2000" b="1" dirty="0"/>
              <a:t>MONTH, LIMIT</a:t>
            </a:r>
          </a:p>
          <a:p>
            <a:pPr algn="ctr"/>
            <a:r>
              <a:rPr lang="en-IN" sz="2000" dirty="0"/>
              <a:t>March is having the highest revenue</a:t>
            </a:r>
          </a:p>
        </p:txBody>
      </p:sp>
    </p:spTree>
    <p:extLst>
      <p:ext uri="{BB962C8B-B14F-4D97-AF65-F5344CB8AC3E}">
        <p14:creationId xmlns:p14="http://schemas.microsoft.com/office/powerpoint/2010/main" val="38600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91F20A-35AB-3A0C-7B1A-A7B3B3721E5F}"/>
              </a:ext>
            </a:extLst>
          </p:cNvPr>
          <p:cNvSpPr txBox="1">
            <a:spLocks/>
          </p:cNvSpPr>
          <p:nvPr/>
        </p:nvSpPr>
        <p:spPr>
          <a:xfrm>
            <a:off x="1889022" y="909248"/>
            <a:ext cx="8610600" cy="1293028"/>
          </a:xfrm>
          <a:prstGeom prst="rect">
            <a:avLst/>
          </a:prstGeom>
        </p:spPr>
        <p:txBody>
          <a:bodyPr numCol="1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Cooper Black" pitchFamily="18" charset="0"/>
              </a:rPr>
              <a:t>CONCLUSION</a:t>
            </a:r>
            <a:br>
              <a:rPr lang="en-IN" sz="4800" cap="none" dirty="0">
                <a:ln w="38100">
                  <a:solidFill>
                    <a:schemeClr val="tx1"/>
                  </a:solidFill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</a:rPr>
            </a:br>
            <a:endParaRPr lang="en-IN" sz="4800" cap="none" dirty="0">
              <a:ln w="38100">
                <a:solidFill>
                  <a:schemeClr val="tx1"/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E27F0-6CAA-B5F9-D180-91A8CBB4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13" y="2772695"/>
            <a:ext cx="3196202" cy="3249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195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4470-0225-1F12-5804-6021F2CF52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764" y="629568"/>
            <a:ext cx="10560471" cy="55988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smile sync aimed to streamline the management of dental hospital operations through efficient data organization and retrieval.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By structuring patient information, insurance details, consultations, diagnoses, treatments, and costs within a relational database, it enhances the hospital's ability to track patient care, manage resources, and optimize billing processes.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We can see the visit of 15 patients from February to April generating a total revenue of 32,550, with highest in March.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There are 7 departments with 22 doctors dealing with patients.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There are 3 insurance companies with 3 different types of dental insurance </a:t>
            </a:r>
            <a:r>
              <a:rPr lang="en-US" b="1"/>
              <a:t>plans.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502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F9B2-6778-A8F4-DD32-E96F8C91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91BA-D8FA-7C79-219E-2FA9ED2E49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 descr="Any questions Royalty Free Vector Image - VectorStock">
            <a:extLst>
              <a:ext uri="{FF2B5EF4-FFF2-40B4-BE49-F238E27FC236}">
                <a16:creationId xmlns:a16="http://schemas.microsoft.com/office/drawing/2014/main" id="{24BC46E0-0D17-92A2-F3A1-12F662A4E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7"/>
          <a:stretch/>
        </p:blipFill>
        <p:spPr bwMode="auto">
          <a:xfrm>
            <a:off x="3451122" y="466924"/>
            <a:ext cx="5564034" cy="5924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0414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850D-EEE5-1F1D-D4F5-C741FCF4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F92BF-2D32-A1D2-7219-8FC8357106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890" y="-55008"/>
            <a:ext cx="10364451" cy="69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51E6E5-C88A-8067-751B-8D377F5DE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422596"/>
              </p:ext>
            </p:extLst>
          </p:nvPr>
        </p:nvGraphicFramePr>
        <p:xfrm>
          <a:off x="1933678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9497248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5">
            <a:extLst>
              <a:ext uri="{FF2B5EF4-FFF2-40B4-BE49-F238E27FC236}">
                <a16:creationId xmlns:a16="http://schemas.microsoft.com/office/drawing/2014/main" id="{F0B94EFA-C33B-B274-B5E4-893D60A4B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896" y="1233633"/>
            <a:ext cx="1915210" cy="76284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 Demographics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B955DF79-E883-2034-267B-4B9C44BC6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49" y="2335891"/>
            <a:ext cx="1073150" cy="463550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25">
            <a:extLst>
              <a:ext uri="{FF2B5EF4-FFF2-40B4-BE49-F238E27FC236}">
                <a16:creationId xmlns:a16="http://schemas.microsoft.com/office/drawing/2014/main" id="{74D2EBF8-2BF3-7396-7851-77F0796CC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24" y="2229094"/>
            <a:ext cx="809625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24">
            <a:extLst>
              <a:ext uri="{FF2B5EF4-FFF2-40B4-BE49-F238E27FC236}">
                <a16:creationId xmlns:a16="http://schemas.microsoft.com/office/drawing/2014/main" id="{F4039438-0689-B4E5-A236-4421776A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04" y="1669136"/>
            <a:ext cx="709613" cy="404813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123">
            <a:extLst>
              <a:ext uri="{FF2B5EF4-FFF2-40B4-BE49-F238E27FC236}">
                <a16:creationId xmlns:a16="http://schemas.microsoft.com/office/drawing/2014/main" id="{69C610A6-3E7D-572B-B317-02C31D9BB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0" y="1115095"/>
            <a:ext cx="957430" cy="356411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Gender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122">
            <a:extLst>
              <a:ext uri="{FF2B5EF4-FFF2-40B4-BE49-F238E27FC236}">
                <a16:creationId xmlns:a16="http://schemas.microsoft.com/office/drawing/2014/main" id="{9FBD3C67-6B52-CCFF-32CD-9241C4FC2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24" y="467074"/>
            <a:ext cx="1091207" cy="40709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Address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121">
            <a:extLst>
              <a:ext uri="{FF2B5EF4-FFF2-40B4-BE49-F238E27FC236}">
                <a16:creationId xmlns:a16="http://schemas.microsoft.com/office/drawing/2014/main" id="{485DC19D-F3CD-4710-8ED0-4A9D9A304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1933" y="102815"/>
            <a:ext cx="1212850" cy="4572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 no.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120">
            <a:extLst>
              <a:ext uri="{FF2B5EF4-FFF2-40B4-BE49-F238E27FC236}">
                <a16:creationId xmlns:a16="http://schemas.microsoft.com/office/drawing/2014/main" id="{3B1C708C-7B0F-0CCE-10D7-142C8E7C5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383" y="365997"/>
            <a:ext cx="920750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822086-FF06-F5CC-A86D-73109C183F9D}"/>
              </a:ext>
            </a:extLst>
          </p:cNvPr>
          <p:cNvCxnSpPr>
            <a:cxnSpLocks/>
          </p:cNvCxnSpPr>
          <p:nvPr/>
        </p:nvCxnSpPr>
        <p:spPr>
          <a:xfrm flipH="1" flipV="1">
            <a:off x="1132215" y="1332411"/>
            <a:ext cx="398464" cy="6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5DF6A-16C2-033F-E442-949FEAF1B4AD}"/>
              </a:ext>
            </a:extLst>
          </p:cNvPr>
          <p:cNvCxnSpPr>
            <a:cxnSpLocks/>
          </p:cNvCxnSpPr>
          <p:nvPr/>
        </p:nvCxnSpPr>
        <p:spPr>
          <a:xfrm flipH="1">
            <a:off x="914093" y="1603254"/>
            <a:ext cx="588646" cy="13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D0DA7-8485-ED91-AC20-EFC3342B3AE1}"/>
              </a:ext>
            </a:extLst>
          </p:cNvPr>
          <p:cNvCxnSpPr>
            <a:cxnSpLocks/>
          </p:cNvCxnSpPr>
          <p:nvPr/>
        </p:nvCxnSpPr>
        <p:spPr>
          <a:xfrm flipH="1" flipV="1">
            <a:off x="1203176" y="910861"/>
            <a:ext cx="451963" cy="28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22A58A-99DB-FF28-5F06-B7F7A57682E5}"/>
              </a:ext>
            </a:extLst>
          </p:cNvPr>
          <p:cNvCxnSpPr>
            <a:cxnSpLocks/>
          </p:cNvCxnSpPr>
          <p:nvPr/>
        </p:nvCxnSpPr>
        <p:spPr>
          <a:xfrm flipH="1" flipV="1">
            <a:off x="1946285" y="704883"/>
            <a:ext cx="22544" cy="463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CB66D6-2A6D-E9A1-B715-6194AA800573}"/>
              </a:ext>
            </a:extLst>
          </p:cNvPr>
          <p:cNvCxnSpPr/>
          <p:nvPr/>
        </p:nvCxnSpPr>
        <p:spPr>
          <a:xfrm flipV="1">
            <a:off x="2604783" y="847276"/>
            <a:ext cx="108585" cy="25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C7D7A7-F32D-B14E-A7C6-38CC86755EDB}"/>
              </a:ext>
            </a:extLst>
          </p:cNvPr>
          <p:cNvCxnSpPr>
            <a:cxnSpLocks/>
          </p:cNvCxnSpPr>
          <p:nvPr/>
        </p:nvCxnSpPr>
        <p:spPr>
          <a:xfrm flipH="1">
            <a:off x="1100149" y="1962352"/>
            <a:ext cx="532764" cy="22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2027B8-2CBA-79EA-0DE8-772F0F25CFF0}"/>
              </a:ext>
            </a:extLst>
          </p:cNvPr>
          <p:cNvCxnSpPr>
            <a:cxnSpLocks/>
          </p:cNvCxnSpPr>
          <p:nvPr/>
        </p:nvCxnSpPr>
        <p:spPr>
          <a:xfrm flipH="1">
            <a:off x="1834843" y="2084226"/>
            <a:ext cx="222885" cy="21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44EC3F-3C78-9A4B-98B6-C44117AF363B}"/>
              </a:ext>
            </a:extLst>
          </p:cNvPr>
          <p:cNvGrpSpPr/>
          <p:nvPr/>
        </p:nvGrpSpPr>
        <p:grpSpPr>
          <a:xfrm rot="21184634">
            <a:off x="3515693" y="1267282"/>
            <a:ext cx="1811020" cy="719455"/>
            <a:chOff x="0" y="-24451"/>
            <a:chExt cx="2244970" cy="71961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869018-4EA5-E8B7-9A53-3798421595E6}"/>
                </a:ext>
              </a:extLst>
            </p:cNvPr>
            <p:cNvCxnSpPr/>
            <p:nvPr/>
          </p:nvCxnSpPr>
          <p:spPr>
            <a:xfrm>
              <a:off x="1400908" y="379534"/>
              <a:ext cx="844062" cy="9964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722C0E-DFE1-194A-DA79-CE79CDDA118D}"/>
                </a:ext>
              </a:extLst>
            </p:cNvPr>
            <p:cNvGrpSpPr/>
            <p:nvPr/>
          </p:nvGrpSpPr>
          <p:grpSpPr>
            <a:xfrm>
              <a:off x="0" y="-24451"/>
              <a:ext cx="1459853" cy="719611"/>
              <a:chOff x="0" y="-24451"/>
              <a:chExt cx="1459853" cy="719611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1F2FC7-F7F5-DF96-1043-73FB1254BD93}"/>
                  </a:ext>
                </a:extLst>
              </p:cNvPr>
              <p:cNvCxnSpPr/>
              <p:nvPr/>
            </p:nvCxnSpPr>
            <p:spPr>
              <a:xfrm>
                <a:off x="0" y="238857"/>
                <a:ext cx="750277" cy="7620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4878325A-3ACA-6EDD-BE40-6616931086A8}"/>
                  </a:ext>
                </a:extLst>
              </p:cNvPr>
              <p:cNvSpPr/>
              <p:nvPr/>
            </p:nvSpPr>
            <p:spPr>
              <a:xfrm rot="366220">
                <a:off x="511482" y="-24451"/>
                <a:ext cx="948371" cy="719611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000" b="1" kern="1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1:1</a:t>
                </a:r>
                <a:endParaRPr lang="en-IN" sz="1100" b="1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4" name="Rectangle 107">
            <a:extLst>
              <a:ext uri="{FF2B5EF4-FFF2-40B4-BE49-F238E27FC236}">
                <a16:creationId xmlns:a16="http://schemas.microsoft.com/office/drawing/2014/main" id="{D4DABE95-9881-5A58-A945-BEDAAF1BD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230" y="1264971"/>
            <a:ext cx="1513110" cy="68412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Insurance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106">
            <a:extLst>
              <a:ext uri="{FF2B5EF4-FFF2-40B4-BE49-F238E27FC236}">
                <a16:creationId xmlns:a16="http://schemas.microsoft.com/office/drawing/2014/main" id="{10FEA094-DE8F-6F75-BB96-883AB8DC2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855" y="226875"/>
            <a:ext cx="1282070" cy="649905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Insurance ID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105">
            <a:extLst>
              <a:ext uri="{FF2B5EF4-FFF2-40B4-BE49-F238E27FC236}">
                <a16:creationId xmlns:a16="http://schemas.microsoft.com/office/drawing/2014/main" id="{FA279AA3-F502-1E9B-A592-12EB3B999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033" y="5691"/>
            <a:ext cx="1282070" cy="464042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Company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val 104">
            <a:extLst>
              <a:ext uri="{FF2B5EF4-FFF2-40B4-BE49-F238E27FC236}">
                <a16:creationId xmlns:a16="http://schemas.microsoft.com/office/drawing/2014/main" id="{AACE6269-EE6A-9C29-3E56-12E31855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336" y="362190"/>
            <a:ext cx="809625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8B8D0E-C6F0-D9ED-E814-B70AA143B7DC}"/>
              </a:ext>
            </a:extLst>
          </p:cNvPr>
          <p:cNvCxnSpPr>
            <a:cxnSpLocks/>
          </p:cNvCxnSpPr>
          <p:nvPr/>
        </p:nvCxnSpPr>
        <p:spPr>
          <a:xfrm flipV="1">
            <a:off x="6127888" y="720776"/>
            <a:ext cx="18941" cy="39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F56396-3D99-EF88-59FB-AD3792E4DB53}"/>
              </a:ext>
            </a:extLst>
          </p:cNvPr>
          <p:cNvCxnSpPr>
            <a:cxnSpLocks/>
          </p:cNvCxnSpPr>
          <p:nvPr/>
        </p:nvCxnSpPr>
        <p:spPr>
          <a:xfrm flipV="1">
            <a:off x="6618938" y="874412"/>
            <a:ext cx="310973" cy="23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98">
            <a:extLst>
              <a:ext uri="{FF2B5EF4-FFF2-40B4-BE49-F238E27FC236}">
                <a16:creationId xmlns:a16="http://schemas.microsoft.com/office/drawing/2014/main" id="{68FDD8F2-7ABE-284D-BB2B-3BF2579F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100" y="2370364"/>
            <a:ext cx="1089025" cy="369888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7918E4-14BB-30AD-F481-58AF3C428F28}"/>
              </a:ext>
            </a:extLst>
          </p:cNvPr>
          <p:cNvCxnSpPr>
            <a:cxnSpLocks/>
          </p:cNvCxnSpPr>
          <p:nvPr/>
        </p:nvCxnSpPr>
        <p:spPr>
          <a:xfrm flipH="1">
            <a:off x="5550612" y="1985060"/>
            <a:ext cx="73983" cy="28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93CC8C6-B2BD-77B0-FD44-AF683BFC9136}"/>
              </a:ext>
            </a:extLst>
          </p:cNvPr>
          <p:cNvCxnSpPr>
            <a:cxnSpLocks/>
          </p:cNvCxnSpPr>
          <p:nvPr/>
        </p:nvCxnSpPr>
        <p:spPr>
          <a:xfrm flipH="1" flipV="1">
            <a:off x="5383349" y="907085"/>
            <a:ext cx="241246" cy="26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103">
            <a:extLst>
              <a:ext uri="{FF2B5EF4-FFF2-40B4-BE49-F238E27FC236}">
                <a16:creationId xmlns:a16="http://schemas.microsoft.com/office/drawing/2014/main" id="{40F55615-C542-E70E-CAF4-9D7B3A559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122" y="2333114"/>
            <a:ext cx="809625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2C150E7-CAE9-E6EE-AB7F-5B690D767845}"/>
              </a:ext>
            </a:extLst>
          </p:cNvPr>
          <p:cNvCxnSpPr>
            <a:cxnSpLocks/>
          </p:cNvCxnSpPr>
          <p:nvPr/>
        </p:nvCxnSpPr>
        <p:spPr>
          <a:xfrm>
            <a:off x="6453150" y="2012071"/>
            <a:ext cx="22790" cy="25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D50E64B-27EF-C161-EF7E-92D8055CD0C8}"/>
              </a:ext>
            </a:extLst>
          </p:cNvPr>
          <p:cNvGrpSpPr/>
          <p:nvPr/>
        </p:nvGrpSpPr>
        <p:grpSpPr>
          <a:xfrm rot="21223675">
            <a:off x="6797135" y="1203645"/>
            <a:ext cx="1694905" cy="780242"/>
            <a:chOff x="-682824" y="-97465"/>
            <a:chExt cx="3360294" cy="890348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661F7AC-A9BB-2337-0F70-E45CCA47A6C8}"/>
                </a:ext>
              </a:extLst>
            </p:cNvPr>
            <p:cNvCxnSpPr/>
            <p:nvPr/>
          </p:nvCxnSpPr>
          <p:spPr>
            <a:xfrm rot="5856449" flipH="1" flipV="1">
              <a:off x="2074136" y="-192179"/>
              <a:ext cx="7312" cy="119935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6C76B83-2E90-B3ED-C5E0-0AFE28BEAD72}"/>
                </a:ext>
              </a:extLst>
            </p:cNvPr>
            <p:cNvGrpSpPr/>
            <p:nvPr/>
          </p:nvGrpSpPr>
          <p:grpSpPr>
            <a:xfrm>
              <a:off x="-682824" y="-97465"/>
              <a:ext cx="2477137" cy="890348"/>
              <a:chOff x="-682824" y="-97465"/>
              <a:chExt cx="2477137" cy="890348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9FA6790-12D3-B34C-6469-532AD203D447}"/>
                  </a:ext>
                </a:extLst>
              </p:cNvPr>
              <p:cNvCxnSpPr/>
              <p:nvPr/>
            </p:nvCxnSpPr>
            <p:spPr>
              <a:xfrm rot="5856449" flipV="1">
                <a:off x="-128816" y="-290429"/>
                <a:ext cx="0" cy="1108016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Diamond 88">
                <a:extLst>
                  <a:ext uri="{FF2B5EF4-FFF2-40B4-BE49-F238E27FC236}">
                    <a16:creationId xmlns:a16="http://schemas.microsoft.com/office/drawing/2014/main" id="{3568632C-4B02-A4AD-5F9E-3096EDF77AD6}"/>
                  </a:ext>
                </a:extLst>
              </p:cNvPr>
              <p:cNvSpPr/>
              <p:nvPr/>
            </p:nvSpPr>
            <p:spPr>
              <a:xfrm rot="376325">
                <a:off x="291136" y="-97465"/>
                <a:ext cx="1503177" cy="890348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000" b="1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1:1</a:t>
                </a:r>
                <a:endParaRPr lang="en-IN" sz="1100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0" name="Rectangle 63">
            <a:extLst>
              <a:ext uri="{FF2B5EF4-FFF2-40B4-BE49-F238E27FC236}">
                <a16:creationId xmlns:a16="http://schemas.microsoft.com/office/drawing/2014/main" id="{4EF62A57-ACCE-454C-3AEF-18A4A5953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585" y="1275154"/>
            <a:ext cx="1538976" cy="6857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Consultation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62">
            <a:extLst>
              <a:ext uri="{FF2B5EF4-FFF2-40B4-BE49-F238E27FC236}">
                <a16:creationId xmlns:a16="http://schemas.microsoft.com/office/drawing/2014/main" id="{D0D13A02-7D06-6431-4DF8-696A9BA04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850" y="246731"/>
            <a:ext cx="1301750" cy="631825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Consultation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val 56">
            <a:extLst>
              <a:ext uri="{FF2B5EF4-FFF2-40B4-BE49-F238E27FC236}">
                <a16:creationId xmlns:a16="http://schemas.microsoft.com/office/drawing/2014/main" id="{E10BC2A2-4755-6A18-F616-C375C0867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217" y="246730"/>
            <a:ext cx="1212850" cy="60054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Chief complaint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val 55">
            <a:extLst>
              <a:ext uri="{FF2B5EF4-FFF2-40B4-BE49-F238E27FC236}">
                <a16:creationId xmlns:a16="http://schemas.microsoft.com/office/drawing/2014/main" id="{8262FB70-C3E8-0029-E8B2-677048AD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0870" y="880583"/>
            <a:ext cx="1089025" cy="655638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Medical history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54">
            <a:extLst>
              <a:ext uri="{FF2B5EF4-FFF2-40B4-BE49-F238E27FC236}">
                <a16:creationId xmlns:a16="http://schemas.microsoft.com/office/drawing/2014/main" id="{2AD436AB-62FF-2D29-F86F-6B2E8707C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036" y="1669136"/>
            <a:ext cx="1077912" cy="593725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Insurance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8EE9157-5DF9-23F1-D8ED-83247F1FC1A7}"/>
              </a:ext>
            </a:extLst>
          </p:cNvPr>
          <p:cNvCxnSpPr>
            <a:cxnSpLocks/>
          </p:cNvCxnSpPr>
          <p:nvPr/>
        </p:nvCxnSpPr>
        <p:spPr>
          <a:xfrm>
            <a:off x="10061438" y="1862099"/>
            <a:ext cx="359432" cy="39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DEC721-7C0F-BC6E-8A2D-1D6F429F2351}"/>
              </a:ext>
            </a:extLst>
          </p:cNvPr>
          <p:cNvCxnSpPr>
            <a:cxnSpLocks/>
          </p:cNvCxnSpPr>
          <p:nvPr/>
        </p:nvCxnSpPr>
        <p:spPr>
          <a:xfrm flipH="1" flipV="1">
            <a:off x="8972672" y="870533"/>
            <a:ext cx="66443" cy="29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D9C8907-36A6-8468-FF68-ABA1D686CC4D}"/>
              </a:ext>
            </a:extLst>
          </p:cNvPr>
          <p:cNvCxnSpPr>
            <a:cxnSpLocks/>
          </p:cNvCxnSpPr>
          <p:nvPr/>
        </p:nvCxnSpPr>
        <p:spPr>
          <a:xfrm flipV="1">
            <a:off x="9995080" y="1395609"/>
            <a:ext cx="337303" cy="7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04C620D-E277-C933-7004-56EA299156F1}"/>
              </a:ext>
            </a:extLst>
          </p:cNvPr>
          <p:cNvCxnSpPr>
            <a:cxnSpLocks/>
          </p:cNvCxnSpPr>
          <p:nvPr/>
        </p:nvCxnSpPr>
        <p:spPr>
          <a:xfrm flipV="1">
            <a:off x="9637600" y="878931"/>
            <a:ext cx="184785" cy="28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91">
            <a:extLst>
              <a:ext uri="{FF2B5EF4-FFF2-40B4-BE49-F238E27FC236}">
                <a16:creationId xmlns:a16="http://schemas.microsoft.com/office/drawing/2014/main" id="{1E25C9E8-4DB5-2EF2-5C69-9425EDFB3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191" y="3626875"/>
            <a:ext cx="1475192" cy="7016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info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val 90">
            <a:extLst>
              <a:ext uri="{FF2B5EF4-FFF2-40B4-BE49-F238E27FC236}">
                <a16:creationId xmlns:a16="http://schemas.microsoft.com/office/drawing/2014/main" id="{08312668-7E4D-1B19-604D-0442B2341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935" y="4338383"/>
            <a:ext cx="930276" cy="515938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Dept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val 89">
            <a:extLst>
              <a:ext uri="{FF2B5EF4-FFF2-40B4-BE49-F238E27FC236}">
                <a16:creationId xmlns:a16="http://schemas.microsoft.com/office/drawing/2014/main" id="{D3822A8B-5F92-F25B-65E5-5A4A77F1B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35" y="3725301"/>
            <a:ext cx="809626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val 88">
            <a:extLst>
              <a:ext uri="{FF2B5EF4-FFF2-40B4-BE49-F238E27FC236}">
                <a16:creationId xmlns:a16="http://schemas.microsoft.com/office/drawing/2014/main" id="{EA81E7C2-E92D-EFE4-9380-98395163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038" y="2919619"/>
            <a:ext cx="1446022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Specialization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val 87">
            <a:extLst>
              <a:ext uri="{FF2B5EF4-FFF2-40B4-BE49-F238E27FC236}">
                <a16:creationId xmlns:a16="http://schemas.microsoft.com/office/drawing/2014/main" id="{0A5443BD-CB02-205A-8E96-0F07ECC6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29" y="3063342"/>
            <a:ext cx="809625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C0D8F52-E382-FC48-EF4E-02C160BFDEEB}"/>
              </a:ext>
            </a:extLst>
          </p:cNvPr>
          <p:cNvCxnSpPr>
            <a:cxnSpLocks/>
          </p:cNvCxnSpPr>
          <p:nvPr/>
        </p:nvCxnSpPr>
        <p:spPr>
          <a:xfrm flipH="1">
            <a:off x="1138888" y="4372073"/>
            <a:ext cx="201925" cy="12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6947E5-21B7-0824-D789-4C4C401B2561}"/>
              </a:ext>
            </a:extLst>
          </p:cNvPr>
          <p:cNvCxnSpPr>
            <a:cxnSpLocks/>
          </p:cNvCxnSpPr>
          <p:nvPr/>
        </p:nvCxnSpPr>
        <p:spPr>
          <a:xfrm flipH="1" flipV="1">
            <a:off x="988070" y="3933263"/>
            <a:ext cx="150818" cy="1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3708076-0FBF-DF7C-6908-0B50932E52A7}"/>
              </a:ext>
            </a:extLst>
          </p:cNvPr>
          <p:cNvCxnSpPr/>
          <p:nvPr/>
        </p:nvCxnSpPr>
        <p:spPr>
          <a:xfrm flipH="1" flipV="1">
            <a:off x="1005220" y="3447462"/>
            <a:ext cx="170815" cy="13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1E97654-F22D-99A4-BA05-753E6197B686}"/>
              </a:ext>
            </a:extLst>
          </p:cNvPr>
          <p:cNvCxnSpPr>
            <a:cxnSpLocks/>
          </p:cNvCxnSpPr>
          <p:nvPr/>
        </p:nvCxnSpPr>
        <p:spPr>
          <a:xfrm flipV="1">
            <a:off x="1814845" y="3338969"/>
            <a:ext cx="19998" cy="19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817B421-B11B-8F5C-C8C4-E1010E0D7871}"/>
              </a:ext>
            </a:extLst>
          </p:cNvPr>
          <p:cNvGrpSpPr/>
          <p:nvPr/>
        </p:nvGrpSpPr>
        <p:grpSpPr>
          <a:xfrm rot="21084407">
            <a:off x="2538473" y="3705701"/>
            <a:ext cx="1050589" cy="561329"/>
            <a:chOff x="-521911" y="-5124"/>
            <a:chExt cx="3098416" cy="688359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87F813-CB5C-5122-A090-E0E86348139D}"/>
                </a:ext>
              </a:extLst>
            </p:cNvPr>
            <p:cNvCxnSpPr/>
            <p:nvPr/>
          </p:nvCxnSpPr>
          <p:spPr>
            <a:xfrm rot="5856449" flipV="1">
              <a:off x="2023951" y="-139071"/>
              <a:ext cx="5435" cy="109967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FD14966-358E-DF9D-B8C6-BC08C9F492E0}"/>
                </a:ext>
              </a:extLst>
            </p:cNvPr>
            <p:cNvGrpSpPr/>
            <p:nvPr/>
          </p:nvGrpSpPr>
          <p:grpSpPr>
            <a:xfrm>
              <a:off x="-521911" y="-5124"/>
              <a:ext cx="2748874" cy="688359"/>
              <a:chOff x="-521911" y="-5124"/>
              <a:chExt cx="2748874" cy="688359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2E4686E-A44D-5261-F477-BAE550B1CE10}"/>
                  </a:ext>
                </a:extLst>
              </p:cNvPr>
              <p:cNvCxnSpPr/>
              <p:nvPr/>
            </p:nvCxnSpPr>
            <p:spPr>
              <a:xfrm rot="5856449" flipV="1">
                <a:off x="-54242" y="-210915"/>
                <a:ext cx="12614" cy="947952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0" name="Diamond 119">
                <a:extLst>
                  <a:ext uri="{FF2B5EF4-FFF2-40B4-BE49-F238E27FC236}">
                    <a16:creationId xmlns:a16="http://schemas.microsoft.com/office/drawing/2014/main" id="{4CAB0749-55EA-1CA3-4C83-45D34035B14C}"/>
                  </a:ext>
                </a:extLst>
              </p:cNvPr>
              <p:cNvSpPr/>
              <p:nvPr/>
            </p:nvSpPr>
            <p:spPr>
              <a:xfrm rot="528311">
                <a:off x="-26508" y="-5124"/>
                <a:ext cx="2253471" cy="688359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1:M</a:t>
                </a:r>
                <a:endParaRPr lang="en-IN" sz="1100" b="1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1" name="Oval 76">
            <a:extLst>
              <a:ext uri="{FF2B5EF4-FFF2-40B4-BE49-F238E27FC236}">
                <a16:creationId xmlns:a16="http://schemas.microsoft.com/office/drawing/2014/main" id="{7AE3A5A3-738E-9C99-043B-5A73C17E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7561" y="4687795"/>
            <a:ext cx="930275" cy="526033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Doctor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val 75">
            <a:extLst>
              <a:ext uri="{FF2B5EF4-FFF2-40B4-BE49-F238E27FC236}">
                <a16:creationId xmlns:a16="http://schemas.microsoft.com/office/drawing/2014/main" id="{D04F6D1E-6AC6-D8AF-390C-1B69D505D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218" y="3001823"/>
            <a:ext cx="808038" cy="415925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val 74">
            <a:extLst>
              <a:ext uri="{FF2B5EF4-FFF2-40B4-BE49-F238E27FC236}">
                <a16:creationId xmlns:a16="http://schemas.microsoft.com/office/drawing/2014/main" id="{CD0C5E21-8635-10B4-A6BF-B694FA6F4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390" y="4699288"/>
            <a:ext cx="909638" cy="369887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Dept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60333F4-CB16-F1F4-9205-7C1E8CF9600B}"/>
              </a:ext>
            </a:extLst>
          </p:cNvPr>
          <p:cNvCxnSpPr>
            <a:cxnSpLocks/>
          </p:cNvCxnSpPr>
          <p:nvPr/>
        </p:nvCxnSpPr>
        <p:spPr>
          <a:xfrm flipV="1">
            <a:off x="4440855" y="3432841"/>
            <a:ext cx="60546" cy="26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36AD326-8327-30BF-5CA5-C7C97B53945F}"/>
              </a:ext>
            </a:extLst>
          </p:cNvPr>
          <p:cNvCxnSpPr>
            <a:cxnSpLocks/>
          </p:cNvCxnSpPr>
          <p:nvPr/>
        </p:nvCxnSpPr>
        <p:spPr>
          <a:xfrm flipH="1" flipV="1">
            <a:off x="3651007" y="3447462"/>
            <a:ext cx="131040" cy="23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B0E50EE-FF01-2096-2965-792879B6AA3A}"/>
              </a:ext>
            </a:extLst>
          </p:cNvPr>
          <p:cNvCxnSpPr/>
          <p:nvPr/>
        </p:nvCxnSpPr>
        <p:spPr>
          <a:xfrm flipH="1">
            <a:off x="4004215" y="4398298"/>
            <a:ext cx="45085" cy="30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2">
            <a:extLst>
              <a:ext uri="{FF2B5EF4-FFF2-40B4-BE49-F238E27FC236}">
                <a16:creationId xmlns:a16="http://schemas.microsoft.com/office/drawing/2014/main" id="{6872CD4A-A86F-4910-EED7-B1CD30FF0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675" y="2799868"/>
            <a:ext cx="963455" cy="6096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Consultation fees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3A1406C-35FB-E25F-F446-97EB30AAA99E}"/>
              </a:ext>
            </a:extLst>
          </p:cNvPr>
          <p:cNvCxnSpPr>
            <a:cxnSpLocks/>
          </p:cNvCxnSpPr>
          <p:nvPr/>
        </p:nvCxnSpPr>
        <p:spPr>
          <a:xfrm>
            <a:off x="4729722" y="4429413"/>
            <a:ext cx="107755" cy="22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77">
            <a:extLst>
              <a:ext uri="{FF2B5EF4-FFF2-40B4-BE49-F238E27FC236}">
                <a16:creationId xmlns:a16="http://schemas.microsoft.com/office/drawing/2014/main" id="{90711A23-9D08-0DD2-A17E-6F1D14887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239" y="3770830"/>
            <a:ext cx="1383041" cy="609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Doctor info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4C2BDE-497A-011E-2E13-6474C3FC3128}"/>
              </a:ext>
            </a:extLst>
          </p:cNvPr>
          <p:cNvGrpSpPr/>
          <p:nvPr/>
        </p:nvGrpSpPr>
        <p:grpSpPr>
          <a:xfrm rot="20494240">
            <a:off x="4795600" y="3459634"/>
            <a:ext cx="3860437" cy="770890"/>
            <a:chOff x="-658421" y="-44174"/>
            <a:chExt cx="3338429" cy="771164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099BCB6-4239-52B1-2EC8-B127C72CCD65}"/>
                </a:ext>
              </a:extLst>
            </p:cNvPr>
            <p:cNvCxnSpPr/>
            <p:nvPr/>
          </p:nvCxnSpPr>
          <p:spPr>
            <a:xfrm rot="448469">
              <a:off x="1393699" y="446919"/>
              <a:ext cx="1286309" cy="15274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39E1BF1-7C28-E690-CA1B-2858265CD8E3}"/>
                </a:ext>
              </a:extLst>
            </p:cNvPr>
            <p:cNvGrpSpPr/>
            <p:nvPr/>
          </p:nvGrpSpPr>
          <p:grpSpPr>
            <a:xfrm>
              <a:off x="-658421" y="-44174"/>
              <a:ext cx="2144246" cy="771164"/>
              <a:chOff x="-658421" y="-44174"/>
              <a:chExt cx="2144246" cy="771164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2ADACA0-EA2C-2343-D516-F038ADAF6673}"/>
                  </a:ext>
                </a:extLst>
              </p:cNvPr>
              <p:cNvCxnSpPr/>
              <p:nvPr/>
            </p:nvCxnSpPr>
            <p:spPr>
              <a:xfrm rot="448469">
                <a:off x="-658421" y="251668"/>
                <a:ext cx="1412484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8" name="Diamond 137">
                <a:extLst>
                  <a:ext uri="{FF2B5EF4-FFF2-40B4-BE49-F238E27FC236}">
                    <a16:creationId xmlns:a16="http://schemas.microsoft.com/office/drawing/2014/main" id="{72B4BC05-8C00-0843-329B-AD8D801725EA}"/>
                  </a:ext>
                </a:extLst>
              </p:cNvPr>
              <p:cNvSpPr/>
              <p:nvPr/>
            </p:nvSpPr>
            <p:spPr>
              <a:xfrm rot="366220">
                <a:off x="470002" y="-44174"/>
                <a:ext cx="1015823" cy="771164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900" b="1" kern="1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1:M</a:t>
                </a:r>
                <a:endParaRPr lang="en-IN" sz="1100" b="1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9" name="Rectangle 65">
            <a:extLst>
              <a:ext uri="{FF2B5EF4-FFF2-40B4-BE49-F238E27FC236}">
                <a16:creationId xmlns:a16="http://schemas.microsoft.com/office/drawing/2014/main" id="{CD2CEABD-5265-8763-D9C5-65B3B1623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262" y="3161301"/>
            <a:ext cx="1333299" cy="5705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Diagnosis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9D73B1-A0DA-91CA-3AF5-82ED973CA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375" y="2183304"/>
            <a:ext cx="1210173" cy="681622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Diagnosis ID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E429402-5E24-F05E-0415-66C4701C79D9}"/>
              </a:ext>
            </a:extLst>
          </p:cNvPr>
          <p:cNvGrpSpPr/>
          <p:nvPr/>
        </p:nvGrpSpPr>
        <p:grpSpPr>
          <a:xfrm rot="15743551">
            <a:off x="8716130" y="2187738"/>
            <a:ext cx="1194799" cy="756514"/>
            <a:chOff x="-682824" y="-117547"/>
            <a:chExt cx="3360294" cy="92131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FF49FEF-5455-30DC-16AE-D6D1E3F9EF6A}"/>
                </a:ext>
              </a:extLst>
            </p:cNvPr>
            <p:cNvCxnSpPr/>
            <p:nvPr/>
          </p:nvCxnSpPr>
          <p:spPr>
            <a:xfrm rot="5856449" flipH="1" flipV="1">
              <a:off x="2074136" y="-192179"/>
              <a:ext cx="7312" cy="119935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C1E13CC-788A-1AAB-7718-E02F05F89079}"/>
                </a:ext>
              </a:extLst>
            </p:cNvPr>
            <p:cNvGrpSpPr/>
            <p:nvPr/>
          </p:nvGrpSpPr>
          <p:grpSpPr>
            <a:xfrm>
              <a:off x="-682824" y="-117547"/>
              <a:ext cx="2621461" cy="921317"/>
              <a:chOff x="-682824" y="-117547"/>
              <a:chExt cx="2621461" cy="921317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055ECD0-7B88-BEDB-D731-49F656401226}"/>
                  </a:ext>
                </a:extLst>
              </p:cNvPr>
              <p:cNvCxnSpPr/>
              <p:nvPr/>
            </p:nvCxnSpPr>
            <p:spPr>
              <a:xfrm rot="5856449" flipV="1">
                <a:off x="-128816" y="-290429"/>
                <a:ext cx="0" cy="1108016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5" name="Diamond 144">
                <a:extLst>
                  <a:ext uri="{FF2B5EF4-FFF2-40B4-BE49-F238E27FC236}">
                    <a16:creationId xmlns:a16="http://schemas.microsoft.com/office/drawing/2014/main" id="{644A3E40-1209-18EA-06DB-69D1D41ED695}"/>
                  </a:ext>
                </a:extLst>
              </p:cNvPr>
              <p:cNvSpPr/>
              <p:nvPr/>
            </p:nvSpPr>
            <p:spPr>
              <a:xfrm rot="5856449">
                <a:off x="644685" y="-490182"/>
                <a:ext cx="921317" cy="1666587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800" b="1" kern="1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1:M</a:t>
                </a:r>
                <a:endParaRPr lang="en-IN" sz="1100" b="1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6" name="Oval 49">
            <a:extLst>
              <a:ext uri="{FF2B5EF4-FFF2-40B4-BE49-F238E27FC236}">
                <a16:creationId xmlns:a16="http://schemas.microsoft.com/office/drawing/2014/main" id="{520F6752-E334-831C-2C85-EE1ED8E0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816" y="2342153"/>
            <a:ext cx="1570410" cy="463241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val 48">
            <a:extLst>
              <a:ext uri="{FF2B5EF4-FFF2-40B4-BE49-F238E27FC236}">
                <a16:creationId xmlns:a16="http://schemas.microsoft.com/office/drawing/2014/main" id="{240D1B86-2CAE-E75C-5EDD-A356B9FC9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912" y="2740253"/>
            <a:ext cx="1236110" cy="6631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Diagnosis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Oval 47">
            <a:extLst>
              <a:ext uri="{FF2B5EF4-FFF2-40B4-BE49-F238E27FC236}">
                <a16:creationId xmlns:a16="http://schemas.microsoft.com/office/drawing/2014/main" id="{F3B8287A-324F-0589-4310-A77EB9330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524" y="2890727"/>
            <a:ext cx="1500534" cy="692625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Consultation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Oval 46">
            <a:extLst>
              <a:ext uri="{FF2B5EF4-FFF2-40B4-BE49-F238E27FC236}">
                <a16:creationId xmlns:a16="http://schemas.microsoft.com/office/drawing/2014/main" id="{19B16ECB-1A02-DFCC-8A1C-C640FEF1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5779" y="3777747"/>
            <a:ext cx="1023938" cy="587375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Doctor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DBA1C6C-6CFB-7588-40C7-33AE0BA27917}"/>
              </a:ext>
            </a:extLst>
          </p:cNvPr>
          <p:cNvCxnSpPr>
            <a:cxnSpLocks/>
          </p:cNvCxnSpPr>
          <p:nvPr/>
        </p:nvCxnSpPr>
        <p:spPr>
          <a:xfrm flipH="1" flipV="1">
            <a:off x="8724772" y="2858996"/>
            <a:ext cx="121869" cy="12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310C2C4-DC2B-1BE9-3CBB-25DFB7EE28F5}"/>
              </a:ext>
            </a:extLst>
          </p:cNvPr>
          <p:cNvCxnSpPr>
            <a:cxnSpLocks/>
          </p:cNvCxnSpPr>
          <p:nvPr/>
        </p:nvCxnSpPr>
        <p:spPr>
          <a:xfrm flipV="1">
            <a:off x="9596547" y="2803298"/>
            <a:ext cx="241819" cy="36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FA19923-8945-FE91-E20B-A799EB807D6C}"/>
              </a:ext>
            </a:extLst>
          </p:cNvPr>
          <p:cNvCxnSpPr/>
          <p:nvPr/>
        </p:nvCxnSpPr>
        <p:spPr>
          <a:xfrm flipV="1">
            <a:off x="9856646" y="3346650"/>
            <a:ext cx="288290" cy="11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77025E5-578C-82A3-8DD7-693A26942ABB}"/>
              </a:ext>
            </a:extLst>
          </p:cNvPr>
          <p:cNvCxnSpPr/>
          <p:nvPr/>
        </p:nvCxnSpPr>
        <p:spPr>
          <a:xfrm>
            <a:off x="9873791" y="3770830"/>
            <a:ext cx="233680" cy="108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34">
            <a:extLst>
              <a:ext uri="{FF2B5EF4-FFF2-40B4-BE49-F238E27FC236}">
                <a16:creationId xmlns:a16="http://schemas.microsoft.com/office/drawing/2014/main" id="{464224E6-EC13-DAC2-CBBF-AAD11371B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56" y="5449206"/>
            <a:ext cx="1362962" cy="56582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 costs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Oval 33">
            <a:extLst>
              <a:ext uri="{FF2B5EF4-FFF2-40B4-BE49-F238E27FC236}">
                <a16:creationId xmlns:a16="http://schemas.microsoft.com/office/drawing/2014/main" id="{0C266553-F9F8-F456-5586-CBEE7E986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91" y="6206920"/>
            <a:ext cx="735012" cy="430213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TC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val 32">
            <a:extLst>
              <a:ext uri="{FF2B5EF4-FFF2-40B4-BE49-F238E27FC236}">
                <a16:creationId xmlns:a16="http://schemas.microsoft.com/office/drawing/2014/main" id="{82A0F379-0AD2-AA1B-C938-F82F2D752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241" y="4782173"/>
            <a:ext cx="1222058" cy="408103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C15F9A8-389C-AA08-7EA5-1B0DA0BCC085}"/>
              </a:ext>
            </a:extLst>
          </p:cNvPr>
          <p:cNvCxnSpPr>
            <a:cxnSpLocks/>
          </p:cNvCxnSpPr>
          <p:nvPr/>
        </p:nvCxnSpPr>
        <p:spPr>
          <a:xfrm flipV="1">
            <a:off x="1203176" y="5195275"/>
            <a:ext cx="87369" cy="9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FCD5B9F-7813-67B2-13B5-F168E62FE2E5}"/>
              </a:ext>
            </a:extLst>
          </p:cNvPr>
          <p:cNvCxnSpPr>
            <a:cxnSpLocks/>
          </p:cNvCxnSpPr>
          <p:nvPr/>
        </p:nvCxnSpPr>
        <p:spPr>
          <a:xfrm flipH="1" flipV="1">
            <a:off x="426730" y="5443498"/>
            <a:ext cx="288290" cy="16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5EAFBA9-3423-6717-1BA1-70E006AC7020}"/>
              </a:ext>
            </a:extLst>
          </p:cNvPr>
          <p:cNvCxnSpPr>
            <a:cxnSpLocks/>
          </p:cNvCxnSpPr>
          <p:nvPr/>
        </p:nvCxnSpPr>
        <p:spPr>
          <a:xfrm flipV="1">
            <a:off x="2005838" y="5371035"/>
            <a:ext cx="241806" cy="22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6C3A783-CD03-4608-E85A-159E4C9E6F6E}"/>
              </a:ext>
            </a:extLst>
          </p:cNvPr>
          <p:cNvCxnSpPr/>
          <p:nvPr/>
        </p:nvCxnSpPr>
        <p:spPr>
          <a:xfrm flipH="1">
            <a:off x="666668" y="5968319"/>
            <a:ext cx="216535" cy="16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12FCD38-35F9-4607-C945-6F04252DEE79}"/>
              </a:ext>
            </a:extLst>
          </p:cNvPr>
          <p:cNvGrpSpPr/>
          <p:nvPr/>
        </p:nvGrpSpPr>
        <p:grpSpPr>
          <a:xfrm rot="21151531">
            <a:off x="1984161" y="5320337"/>
            <a:ext cx="2886710" cy="770890"/>
            <a:chOff x="-658421" y="-44174"/>
            <a:chExt cx="3579110" cy="771164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75212FE-BDBC-C9D9-6D2E-0BEFF9C34151}"/>
                </a:ext>
              </a:extLst>
            </p:cNvPr>
            <p:cNvCxnSpPr/>
            <p:nvPr/>
          </p:nvCxnSpPr>
          <p:spPr>
            <a:xfrm rot="448469">
              <a:off x="1393848" y="459602"/>
              <a:ext cx="1526841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99147E9-0F18-55CD-6538-771A551190C1}"/>
                </a:ext>
              </a:extLst>
            </p:cNvPr>
            <p:cNvGrpSpPr/>
            <p:nvPr/>
          </p:nvGrpSpPr>
          <p:grpSpPr>
            <a:xfrm>
              <a:off x="-658421" y="-44174"/>
              <a:ext cx="2144246" cy="771164"/>
              <a:chOff x="-658421" y="-44174"/>
              <a:chExt cx="2144246" cy="771164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E65CE80-4441-4D89-89F8-8D239F745BBB}"/>
                  </a:ext>
                </a:extLst>
              </p:cNvPr>
              <p:cNvCxnSpPr/>
              <p:nvPr/>
            </p:nvCxnSpPr>
            <p:spPr>
              <a:xfrm rot="448469">
                <a:off x="-658421" y="251668"/>
                <a:ext cx="1412484" cy="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8" name="Diamond 167">
                <a:extLst>
                  <a:ext uri="{FF2B5EF4-FFF2-40B4-BE49-F238E27FC236}">
                    <a16:creationId xmlns:a16="http://schemas.microsoft.com/office/drawing/2014/main" id="{E0311CC9-4D92-1171-0890-62AD18860596}"/>
                  </a:ext>
                </a:extLst>
              </p:cNvPr>
              <p:cNvSpPr/>
              <p:nvPr/>
            </p:nvSpPr>
            <p:spPr>
              <a:xfrm rot="366220">
                <a:off x="470002" y="-44174"/>
                <a:ext cx="1015823" cy="771164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900" b="1" kern="1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1:M</a:t>
                </a:r>
                <a:endParaRPr lang="en-IN" sz="1100" b="1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0" name="Oval 31">
            <a:extLst>
              <a:ext uri="{FF2B5EF4-FFF2-40B4-BE49-F238E27FC236}">
                <a16:creationId xmlns:a16="http://schemas.microsoft.com/office/drawing/2014/main" id="{022E05B4-225B-E55F-92A4-4D6B6A284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473" y="4898932"/>
            <a:ext cx="1185791" cy="509079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CDT code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Oval 30">
            <a:extLst>
              <a:ext uri="{FF2B5EF4-FFF2-40B4-BE49-F238E27FC236}">
                <a16:creationId xmlns:a16="http://schemas.microsoft.com/office/drawing/2014/main" id="{7DDE36F0-0205-2EB3-8CD8-519B2819B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0" y="4993494"/>
            <a:ext cx="684380" cy="404813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A16DF6D-ED93-C93B-51A3-BCBB02A43B4B}"/>
              </a:ext>
            </a:extLst>
          </p:cNvPr>
          <p:cNvGrpSpPr/>
          <p:nvPr/>
        </p:nvGrpSpPr>
        <p:grpSpPr>
          <a:xfrm rot="18948807">
            <a:off x="6044312" y="4083787"/>
            <a:ext cx="2961271" cy="908524"/>
            <a:chOff x="-1073480" y="-170249"/>
            <a:chExt cx="4152791" cy="108760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D8E1F6B-3E16-7D3E-AA01-36124BC8C582}"/>
                </a:ext>
              </a:extLst>
            </p:cNvPr>
            <p:cNvCxnSpPr/>
            <p:nvPr/>
          </p:nvCxnSpPr>
          <p:spPr>
            <a:xfrm rot="5856449" flipV="1">
              <a:off x="2275705" y="-376079"/>
              <a:ext cx="3101" cy="160411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722DFEB-C8A0-EE2C-7BB6-21E7D40CECC9}"/>
                </a:ext>
              </a:extLst>
            </p:cNvPr>
            <p:cNvGrpSpPr/>
            <p:nvPr/>
          </p:nvGrpSpPr>
          <p:grpSpPr>
            <a:xfrm>
              <a:off x="-1073480" y="-170249"/>
              <a:ext cx="2624464" cy="1087600"/>
              <a:chOff x="-1073480" y="-170249"/>
              <a:chExt cx="2624464" cy="108760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1EDDD83-B5F3-F47B-EA11-C4920F954976}"/>
                  </a:ext>
                </a:extLst>
              </p:cNvPr>
              <p:cNvCxnSpPr>
                <a:cxnSpLocks/>
                <a:endCxn id="178" idx="1"/>
              </p:cNvCxnSpPr>
              <p:nvPr/>
            </p:nvCxnSpPr>
            <p:spPr>
              <a:xfrm rot="2651193" flipV="1">
                <a:off x="-1073480" y="-144367"/>
                <a:ext cx="1408820" cy="82313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8" name="Diamond 177">
                <a:extLst>
                  <a:ext uri="{FF2B5EF4-FFF2-40B4-BE49-F238E27FC236}">
                    <a16:creationId xmlns:a16="http://schemas.microsoft.com/office/drawing/2014/main" id="{DD79D723-370D-E836-48B9-6AC590E83846}"/>
                  </a:ext>
                </a:extLst>
              </p:cNvPr>
              <p:cNvSpPr/>
              <p:nvPr/>
            </p:nvSpPr>
            <p:spPr>
              <a:xfrm rot="21468375">
                <a:off x="471694" y="-170249"/>
                <a:ext cx="1079290" cy="1087600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b="1" kern="1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1:1</a:t>
                </a:r>
                <a:endParaRPr lang="en-IN" b="1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9" name="Rectangle 35">
            <a:extLst>
              <a:ext uri="{FF2B5EF4-FFF2-40B4-BE49-F238E27FC236}">
                <a16:creationId xmlns:a16="http://schemas.microsoft.com/office/drawing/2014/main" id="{389D35BC-E8C8-F48B-74A6-F494F1C89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06" y="5443498"/>
            <a:ext cx="1347481" cy="50311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Oval 20">
            <a:extLst>
              <a:ext uri="{FF2B5EF4-FFF2-40B4-BE49-F238E27FC236}">
                <a16:creationId xmlns:a16="http://schemas.microsoft.com/office/drawing/2014/main" id="{E6C89A84-DEBE-0A6F-4B01-9F06FB311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621" y="4659065"/>
            <a:ext cx="1259353" cy="628733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 ID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val 19">
            <a:extLst>
              <a:ext uri="{FF2B5EF4-FFF2-40B4-BE49-F238E27FC236}">
                <a16:creationId xmlns:a16="http://schemas.microsoft.com/office/drawing/2014/main" id="{0FE7877A-14FA-22B5-D8E7-53AB0435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983" y="6163956"/>
            <a:ext cx="1209764" cy="631391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Diagnosis ID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val 18">
            <a:extLst>
              <a:ext uri="{FF2B5EF4-FFF2-40B4-BE49-F238E27FC236}">
                <a16:creationId xmlns:a16="http://schemas.microsoft.com/office/drawing/2014/main" id="{84F09A34-5AF3-84A4-2AC3-C03F8591A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010" y="6320937"/>
            <a:ext cx="752475" cy="403225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TC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Oval 17">
            <a:extLst>
              <a:ext uri="{FF2B5EF4-FFF2-40B4-BE49-F238E27FC236}">
                <a16:creationId xmlns:a16="http://schemas.microsoft.com/office/drawing/2014/main" id="{9293CF6E-500B-BE26-51C5-B80DE07C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775" y="6242353"/>
            <a:ext cx="1416730" cy="481808"/>
          </a:xfrm>
          <a:prstGeom prst="ellipse">
            <a:avLst/>
          </a:prstGeom>
          <a:solidFill>
            <a:srgbClr val="4472C4"/>
          </a:solidFill>
          <a:ln w="12700">
            <a:solidFill>
              <a:srgbClr val="09101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Prescription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15A12E7-02EE-757D-8A79-18283A18527A}"/>
              </a:ext>
            </a:extLst>
          </p:cNvPr>
          <p:cNvCxnSpPr/>
          <p:nvPr/>
        </p:nvCxnSpPr>
        <p:spPr>
          <a:xfrm flipV="1">
            <a:off x="5619033" y="5246575"/>
            <a:ext cx="157480" cy="1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AC19A00-C0C4-51BF-D31C-B17EE775E175}"/>
              </a:ext>
            </a:extLst>
          </p:cNvPr>
          <p:cNvCxnSpPr/>
          <p:nvPr/>
        </p:nvCxnSpPr>
        <p:spPr>
          <a:xfrm>
            <a:off x="6074230" y="6041065"/>
            <a:ext cx="146685" cy="9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49CFDB6-48B3-CC19-445E-F200C5FA7372}"/>
              </a:ext>
            </a:extLst>
          </p:cNvPr>
          <p:cNvCxnSpPr>
            <a:cxnSpLocks/>
          </p:cNvCxnSpPr>
          <p:nvPr/>
        </p:nvCxnSpPr>
        <p:spPr>
          <a:xfrm flipH="1">
            <a:off x="4663689" y="5997216"/>
            <a:ext cx="234754" cy="21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62A15930-169D-59E8-3649-75B41F9E9988}"/>
              </a:ext>
            </a:extLst>
          </p:cNvPr>
          <p:cNvCxnSpPr>
            <a:cxnSpLocks/>
          </p:cNvCxnSpPr>
          <p:nvPr/>
        </p:nvCxnSpPr>
        <p:spPr>
          <a:xfrm flipH="1" flipV="1">
            <a:off x="8140839" y="3201083"/>
            <a:ext cx="470034" cy="7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65A1B18-FAD2-9DC3-09D6-A54F59098D49}"/>
              </a:ext>
            </a:extLst>
          </p:cNvPr>
          <p:cNvCxnSpPr>
            <a:cxnSpLocks/>
          </p:cNvCxnSpPr>
          <p:nvPr/>
        </p:nvCxnSpPr>
        <p:spPr>
          <a:xfrm flipH="1">
            <a:off x="5378223" y="5996457"/>
            <a:ext cx="22109" cy="274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2">
            <a:extLst>
              <a:ext uri="{FF2B5EF4-FFF2-40B4-BE49-F238E27FC236}">
                <a16:creationId xmlns:a16="http://schemas.microsoft.com/office/drawing/2014/main" id="{050BACB0-6C93-8BFD-6616-B76086408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335" y="5530559"/>
            <a:ext cx="1314701" cy="4377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Billing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8C91934-941E-A529-7748-FDAEC2E441C2}"/>
              </a:ext>
            </a:extLst>
          </p:cNvPr>
          <p:cNvGrpSpPr/>
          <p:nvPr/>
        </p:nvGrpSpPr>
        <p:grpSpPr>
          <a:xfrm rot="21225912">
            <a:off x="6220221" y="5183721"/>
            <a:ext cx="3071921" cy="873765"/>
            <a:chOff x="-310094" y="-62858"/>
            <a:chExt cx="3046355" cy="743488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AC60DF5-78F2-FCAE-EE74-BDDF6FBD07AA}"/>
                </a:ext>
              </a:extLst>
            </p:cNvPr>
            <p:cNvCxnSpPr/>
            <p:nvPr/>
          </p:nvCxnSpPr>
          <p:spPr>
            <a:xfrm rot="5856449" flipV="1">
              <a:off x="2105151" y="-213451"/>
              <a:ext cx="3100" cy="1259121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D80B890-EF8E-AA71-9A54-0990DEB672A9}"/>
                </a:ext>
              </a:extLst>
            </p:cNvPr>
            <p:cNvGrpSpPr/>
            <p:nvPr/>
          </p:nvGrpSpPr>
          <p:grpSpPr>
            <a:xfrm>
              <a:off x="-310094" y="-62858"/>
              <a:ext cx="1786684" cy="743488"/>
              <a:chOff x="-310094" y="-62858"/>
              <a:chExt cx="1786684" cy="743488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C22C49D3-4B97-B4E0-E145-37F05C9EA3C2}"/>
                  </a:ext>
                </a:extLst>
              </p:cNvPr>
              <p:cNvCxnSpPr>
                <a:cxnSpLocks/>
                <a:endCxn id="202" idx="1"/>
              </p:cNvCxnSpPr>
              <p:nvPr/>
            </p:nvCxnSpPr>
            <p:spPr>
              <a:xfrm rot="374088" flipV="1">
                <a:off x="-310094" y="225392"/>
                <a:ext cx="960154" cy="48470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2" name="Diamond 201">
                <a:extLst>
                  <a:ext uri="{FF2B5EF4-FFF2-40B4-BE49-F238E27FC236}">
                    <a16:creationId xmlns:a16="http://schemas.microsoft.com/office/drawing/2014/main" id="{BCAF2BEA-F4CC-AB65-D674-FD3103C977C0}"/>
                  </a:ext>
                </a:extLst>
              </p:cNvPr>
              <p:cNvSpPr/>
              <p:nvPr/>
            </p:nvSpPr>
            <p:spPr>
              <a:xfrm rot="374088">
                <a:off x="647838" y="-62858"/>
                <a:ext cx="828752" cy="743488"/>
              </a:xfrm>
              <a:prstGeom prst="diamond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1100" b="1" kern="1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1:1</a:t>
                </a:r>
                <a:endParaRPr lang="en-IN" b="1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3" name="Oval 6">
            <a:extLst>
              <a:ext uri="{FF2B5EF4-FFF2-40B4-BE49-F238E27FC236}">
                <a16:creationId xmlns:a16="http://schemas.microsoft.com/office/drawing/2014/main" id="{29953125-C19D-F004-B728-9311FFDA9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701" y="4929456"/>
            <a:ext cx="1039813" cy="392112"/>
          </a:xfrm>
          <a:prstGeom prst="ellipse">
            <a:avLst/>
          </a:prstGeom>
          <a:solidFill>
            <a:srgbClr val="ED7D31"/>
          </a:solidFill>
          <a:ln w="12700">
            <a:solidFill>
              <a:srgbClr val="26110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Billing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Oval 5">
            <a:extLst>
              <a:ext uri="{FF2B5EF4-FFF2-40B4-BE49-F238E27FC236}">
                <a16:creationId xmlns:a16="http://schemas.microsoft.com/office/drawing/2014/main" id="{89025642-8F12-AFB1-162C-F08DBD3BE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9825" y="4826267"/>
            <a:ext cx="1325240" cy="656651"/>
          </a:xfrm>
          <a:prstGeom prst="ellipse">
            <a:avLst/>
          </a:prstGeom>
          <a:solidFill>
            <a:srgbClr val="70AD47"/>
          </a:solidFill>
          <a:ln w="12700">
            <a:solidFill>
              <a:srgbClr val="10190A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 ID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80BB132-A70A-5EB1-EBC4-A2B17BB9910C}"/>
              </a:ext>
            </a:extLst>
          </p:cNvPr>
          <p:cNvCxnSpPr>
            <a:cxnSpLocks/>
          </p:cNvCxnSpPr>
          <p:nvPr/>
        </p:nvCxnSpPr>
        <p:spPr>
          <a:xfrm flipH="1" flipV="1">
            <a:off x="9697734" y="5305440"/>
            <a:ext cx="140632" cy="13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C0E1DFF-6112-E913-CA63-5FD805493748}"/>
              </a:ext>
            </a:extLst>
          </p:cNvPr>
          <p:cNvCxnSpPr>
            <a:cxnSpLocks/>
          </p:cNvCxnSpPr>
          <p:nvPr/>
        </p:nvCxnSpPr>
        <p:spPr>
          <a:xfrm flipV="1">
            <a:off x="10546150" y="5482919"/>
            <a:ext cx="199368" cy="13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5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4CC77A4-C421-E36A-D897-51058DB50F50}"/>
              </a:ext>
            </a:extLst>
          </p:cNvPr>
          <p:cNvSpPr txBox="1">
            <a:spLocks/>
          </p:cNvSpPr>
          <p:nvPr/>
        </p:nvSpPr>
        <p:spPr>
          <a:xfrm>
            <a:off x="2812640" y="515957"/>
            <a:ext cx="6566718" cy="259103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numCol="1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Designing Database Schema</a:t>
            </a:r>
            <a:endParaRPr lang="en-IN" sz="4800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per Black" panose="0208090404030B0204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3F80B2-A4F6-07EA-CCFB-7200076FE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883951"/>
              </p:ext>
            </p:extLst>
          </p:nvPr>
        </p:nvGraphicFramePr>
        <p:xfrm>
          <a:off x="2328605" y="2172930"/>
          <a:ext cx="7534787" cy="450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2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6F90F-CAD8-ACE5-89CE-A507A354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838451"/>
            <a:ext cx="3865911" cy="103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217B4-6BD0-EEE7-F95E-CDA0664F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371377"/>
            <a:ext cx="3865911" cy="76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46734-EA1C-6E4A-350B-4135D3F4F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08" y="885437"/>
            <a:ext cx="5848349" cy="2328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CC1DE-AD72-FD2A-83E9-4CBCB67DF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835" y="3876676"/>
            <a:ext cx="608784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DC5104-69CB-7D47-3C2F-F438555B35C9}"/>
              </a:ext>
            </a:extLst>
          </p:cNvPr>
          <p:cNvSpPr txBox="1"/>
          <p:nvPr/>
        </p:nvSpPr>
        <p:spPr>
          <a:xfrm>
            <a:off x="745404" y="1745321"/>
            <a:ext cx="3077095" cy="609005"/>
          </a:xfrm>
          <a:prstGeom prst="roundRect">
            <a:avLst>
              <a:gd name="adj" fmla="val 4230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Database-</a:t>
            </a:r>
            <a:r>
              <a:rPr lang="en-IN" sz="2400" b="1" dirty="0"/>
              <a:t> </a:t>
            </a:r>
            <a:r>
              <a:rPr lang="en-IN" sz="2400" b="1" dirty="0">
                <a:solidFill>
                  <a:srgbClr val="FFFF00"/>
                </a:solidFill>
              </a:rPr>
              <a:t>Smile sync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3B8243-53A9-ADD6-0724-95AD4D446CF6}"/>
              </a:ext>
            </a:extLst>
          </p:cNvPr>
          <p:cNvSpPr txBox="1"/>
          <p:nvPr/>
        </p:nvSpPr>
        <p:spPr>
          <a:xfrm>
            <a:off x="6426451" y="238252"/>
            <a:ext cx="3753704" cy="510778"/>
          </a:xfrm>
          <a:prstGeom prst="round2Diag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dirty="0"/>
              <a:t>Creating Table- </a:t>
            </a:r>
            <a:r>
              <a:rPr lang="en-IN" sz="2400" b="1" dirty="0" err="1"/>
              <a:t>Patient_info</a:t>
            </a:r>
            <a:endParaRPr lang="en-IN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AD85F6-C79A-53FF-DDAC-10564EA6E69E}"/>
              </a:ext>
            </a:extLst>
          </p:cNvPr>
          <p:cNvSpPr txBox="1"/>
          <p:nvPr/>
        </p:nvSpPr>
        <p:spPr>
          <a:xfrm>
            <a:off x="6632251" y="3290054"/>
            <a:ext cx="3785333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Structure of </a:t>
            </a:r>
            <a:r>
              <a:rPr lang="en-IN" sz="2400" b="1" dirty="0" err="1"/>
              <a:t>Patient_info</a:t>
            </a:r>
            <a:endParaRPr lang="en-IN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8E99F-B878-A2BB-0D4E-BCDC76543989}"/>
              </a:ext>
            </a:extLst>
          </p:cNvPr>
          <p:cNvSpPr txBox="1"/>
          <p:nvPr/>
        </p:nvSpPr>
        <p:spPr>
          <a:xfrm>
            <a:off x="424459" y="251213"/>
            <a:ext cx="4458643" cy="64918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Creating Structure and Relations</a:t>
            </a:r>
          </a:p>
        </p:txBody>
      </p:sp>
    </p:spTree>
    <p:extLst>
      <p:ext uri="{BB962C8B-B14F-4D97-AF65-F5344CB8AC3E}">
        <p14:creationId xmlns:p14="http://schemas.microsoft.com/office/powerpoint/2010/main" val="31479434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1178</Words>
  <Application>Microsoft Office PowerPoint</Application>
  <PresentationFormat>Widescreen</PresentationFormat>
  <Paragraphs>228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Algerian</vt:lpstr>
      <vt:lpstr>Arial</vt:lpstr>
      <vt:lpstr>Arial Black</vt:lpstr>
      <vt:lpstr>Calibri</vt:lpstr>
      <vt:lpstr>Cambria Math</vt:lpstr>
      <vt:lpstr>Comic Sans MS</vt:lpstr>
      <vt:lpstr>Cooper Black</vt:lpstr>
      <vt:lpstr>Georgia</vt:lpstr>
      <vt:lpstr>Lucida Calligraphy</vt:lpstr>
      <vt:lpstr>Tw Cen MT</vt:lpstr>
      <vt:lpstr>Wingdings</vt:lpstr>
      <vt:lpstr>Droplet</vt:lpstr>
      <vt:lpstr>Smile Sync:  Streamlining Dental Hospital Database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 Sync: Streamlining Dental Hospital Database Management</dc:title>
  <dc:creator>Ramya Namburu</dc:creator>
  <cp:lastModifiedBy>Janaki Ramya Namburu</cp:lastModifiedBy>
  <cp:revision>34</cp:revision>
  <dcterms:created xsi:type="dcterms:W3CDTF">2024-04-29T03:32:33Z</dcterms:created>
  <dcterms:modified xsi:type="dcterms:W3CDTF">2025-02-25T17:11:21Z</dcterms:modified>
</cp:coreProperties>
</file>